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598" r:id="rId1"/>
  </p:sldMasterIdLst>
  <p:notesMasterIdLst>
    <p:notesMasterId r:id="rId21"/>
  </p:notesMasterIdLst>
  <p:sldIdLst>
    <p:sldId id="256" r:id="rId2"/>
    <p:sldId id="258" r:id="rId3"/>
    <p:sldId id="257" r:id="rId4"/>
    <p:sldId id="275" r:id="rId5"/>
    <p:sldId id="277" r:id="rId6"/>
    <p:sldId id="259" r:id="rId7"/>
    <p:sldId id="280" r:id="rId8"/>
    <p:sldId id="260" r:id="rId9"/>
    <p:sldId id="263" r:id="rId10"/>
    <p:sldId id="265" r:id="rId11"/>
    <p:sldId id="269" r:id="rId12"/>
    <p:sldId id="281" r:id="rId13"/>
    <p:sldId id="282" r:id="rId14"/>
    <p:sldId id="278" r:id="rId15"/>
    <p:sldId id="272" r:id="rId16"/>
    <p:sldId id="285" r:id="rId17"/>
    <p:sldId id="274" r:id="rId18"/>
    <p:sldId id="286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840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00747-4444-4A52-B75D-A3921B004B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B4C9F6-6D96-476A-B766-B22C32F9ABC6}">
      <dgm:prSet/>
      <dgm:spPr/>
      <dgm:t>
        <a:bodyPr/>
        <a:lstStyle/>
        <a:p>
          <a:r>
            <a:rPr lang="en-US" dirty="0"/>
            <a:t>What does equity mean to you?</a:t>
          </a:r>
        </a:p>
      </dgm:t>
    </dgm:pt>
    <dgm:pt modelId="{D89639DD-870A-4130-95E3-3D48F20CF4FA}" type="parTrans" cxnId="{60DFD9EF-A8B1-48FF-B526-379E1FFAF7DC}">
      <dgm:prSet/>
      <dgm:spPr/>
      <dgm:t>
        <a:bodyPr/>
        <a:lstStyle/>
        <a:p>
          <a:endParaRPr lang="en-US"/>
        </a:p>
      </dgm:t>
    </dgm:pt>
    <dgm:pt modelId="{E789B0D9-ED57-4077-94A2-03F13B834AD0}" type="sibTrans" cxnId="{60DFD9EF-A8B1-48FF-B526-379E1FFAF7DC}">
      <dgm:prSet/>
      <dgm:spPr/>
      <dgm:t>
        <a:bodyPr/>
        <a:lstStyle/>
        <a:p>
          <a:endParaRPr lang="en-US"/>
        </a:p>
      </dgm:t>
    </dgm:pt>
    <dgm:pt modelId="{1B320498-8E37-45CD-934F-5B2472A83CF1}">
      <dgm:prSet/>
      <dgm:spPr/>
      <dgm:t>
        <a:bodyPr/>
        <a:lstStyle/>
        <a:p>
          <a:r>
            <a:rPr lang="en-US" dirty="0"/>
            <a:t>In what ways can equity be taught, encouraged, and practiced in an  educational setting at different age levels?</a:t>
          </a:r>
        </a:p>
      </dgm:t>
    </dgm:pt>
    <dgm:pt modelId="{27B37B0C-DA24-42FA-8BA1-7DD79B79EF99}" type="parTrans" cxnId="{78FA08D7-D384-43D2-B7B3-1AF669703B87}">
      <dgm:prSet/>
      <dgm:spPr/>
      <dgm:t>
        <a:bodyPr/>
        <a:lstStyle/>
        <a:p>
          <a:endParaRPr lang="en-US"/>
        </a:p>
      </dgm:t>
    </dgm:pt>
    <dgm:pt modelId="{8F7F6C27-21CB-4DC9-A18C-41A0A5F02F9D}" type="sibTrans" cxnId="{78FA08D7-D384-43D2-B7B3-1AF669703B87}">
      <dgm:prSet/>
      <dgm:spPr/>
      <dgm:t>
        <a:bodyPr/>
        <a:lstStyle/>
        <a:p>
          <a:endParaRPr lang="en-US"/>
        </a:p>
      </dgm:t>
    </dgm:pt>
    <dgm:pt modelId="{E5CCF4CC-5A5B-46C0-9407-84D93AEF15EC}">
      <dgm:prSet/>
      <dgm:spPr/>
      <dgm:t>
        <a:bodyPr/>
        <a:lstStyle/>
        <a:p>
          <a:r>
            <a:rPr lang="en-US" dirty="0"/>
            <a:t>In what ways can art build bridges to a more complete understanding of one’s ethnicity, culture, beliefs?</a:t>
          </a:r>
        </a:p>
      </dgm:t>
    </dgm:pt>
    <dgm:pt modelId="{898C8CBB-F29C-4378-B160-DA7AAA348094}" type="parTrans" cxnId="{96FBE564-E098-4ADF-809C-F2F7E96D1DAF}">
      <dgm:prSet/>
      <dgm:spPr/>
      <dgm:t>
        <a:bodyPr/>
        <a:lstStyle/>
        <a:p>
          <a:endParaRPr lang="en-US"/>
        </a:p>
      </dgm:t>
    </dgm:pt>
    <dgm:pt modelId="{182401E7-E351-450C-93B8-88AAF961B2D9}" type="sibTrans" cxnId="{96FBE564-E098-4ADF-809C-F2F7E96D1DAF}">
      <dgm:prSet/>
      <dgm:spPr/>
      <dgm:t>
        <a:bodyPr/>
        <a:lstStyle/>
        <a:p>
          <a:endParaRPr lang="en-US"/>
        </a:p>
      </dgm:t>
    </dgm:pt>
    <dgm:pt modelId="{04405435-758D-4A40-9E44-F536C562B915}">
      <dgm:prSet/>
      <dgm:spPr/>
      <dgm:t>
        <a:bodyPr/>
        <a:lstStyle/>
        <a:p>
          <a:r>
            <a:rPr lang="en-US" dirty="0"/>
            <a:t>How can art inform? </a:t>
          </a:r>
        </a:p>
      </dgm:t>
    </dgm:pt>
    <dgm:pt modelId="{BB734E84-80E3-442F-8FB8-0156E0B1E569}" type="sibTrans" cxnId="{7C7A6F79-EB61-4909-BA7C-7FEE73F2FC23}">
      <dgm:prSet/>
      <dgm:spPr/>
      <dgm:t>
        <a:bodyPr/>
        <a:lstStyle/>
        <a:p>
          <a:endParaRPr lang="en-US"/>
        </a:p>
      </dgm:t>
    </dgm:pt>
    <dgm:pt modelId="{A7DA4515-A079-46CE-9AB1-F63677B9DE0F}" type="parTrans" cxnId="{7C7A6F79-EB61-4909-BA7C-7FEE73F2FC23}">
      <dgm:prSet/>
      <dgm:spPr/>
      <dgm:t>
        <a:bodyPr/>
        <a:lstStyle/>
        <a:p>
          <a:endParaRPr lang="en-US"/>
        </a:p>
      </dgm:t>
    </dgm:pt>
    <dgm:pt modelId="{3EE0C91E-9DC9-0044-AB82-21C6D5B9D1A5}" type="pres">
      <dgm:prSet presAssocID="{4AB00747-4444-4A52-B75D-A3921B004B81}" presName="linear" presStyleCnt="0">
        <dgm:presLayoutVars>
          <dgm:animLvl val="lvl"/>
          <dgm:resizeHandles val="exact"/>
        </dgm:presLayoutVars>
      </dgm:prSet>
      <dgm:spPr/>
    </dgm:pt>
    <dgm:pt modelId="{1EDD9BB3-769A-9541-BA9D-6D93B5EB497A}" type="pres">
      <dgm:prSet presAssocID="{20B4C9F6-6D96-476A-B766-B22C32F9AB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B88B5EA-7266-7F40-8AF2-EBB976E628B8}" type="pres">
      <dgm:prSet presAssocID="{E789B0D9-ED57-4077-94A2-03F13B834AD0}" presName="spacer" presStyleCnt="0"/>
      <dgm:spPr/>
    </dgm:pt>
    <dgm:pt modelId="{C988CC6A-53D3-C744-873A-911E9C5A1B1A}" type="pres">
      <dgm:prSet presAssocID="{1B320498-8E37-45CD-934F-5B2472A83CF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10E835-821D-D04F-946E-0187A3B56364}" type="pres">
      <dgm:prSet presAssocID="{8F7F6C27-21CB-4DC9-A18C-41A0A5F02F9D}" presName="spacer" presStyleCnt="0"/>
      <dgm:spPr/>
    </dgm:pt>
    <dgm:pt modelId="{75A1103E-2736-D142-B396-DB38E8BC1172}" type="pres">
      <dgm:prSet presAssocID="{04405435-758D-4A40-9E44-F536C562B91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361632-41FF-BE4B-A9AF-0429AADAC2D6}" type="pres">
      <dgm:prSet presAssocID="{BB734E84-80E3-442F-8FB8-0156E0B1E569}" presName="spacer" presStyleCnt="0"/>
      <dgm:spPr/>
    </dgm:pt>
    <dgm:pt modelId="{470DE1A6-448C-B649-8B27-5B444C178AB9}" type="pres">
      <dgm:prSet presAssocID="{E5CCF4CC-5A5B-46C0-9407-84D93AEF15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D08AD08-88F0-AC49-A9BD-B5AF83ED1178}" type="presOf" srcId="{20B4C9F6-6D96-476A-B766-B22C32F9ABC6}" destId="{1EDD9BB3-769A-9541-BA9D-6D93B5EB497A}" srcOrd="0" destOrd="0" presId="urn:microsoft.com/office/officeart/2005/8/layout/vList2"/>
    <dgm:cxn modelId="{96FBE564-E098-4ADF-809C-F2F7E96D1DAF}" srcId="{4AB00747-4444-4A52-B75D-A3921B004B81}" destId="{E5CCF4CC-5A5B-46C0-9407-84D93AEF15EC}" srcOrd="3" destOrd="0" parTransId="{898C8CBB-F29C-4378-B160-DA7AAA348094}" sibTransId="{182401E7-E351-450C-93B8-88AAF961B2D9}"/>
    <dgm:cxn modelId="{7C7A6F79-EB61-4909-BA7C-7FEE73F2FC23}" srcId="{4AB00747-4444-4A52-B75D-A3921B004B81}" destId="{04405435-758D-4A40-9E44-F536C562B915}" srcOrd="2" destOrd="0" parTransId="{A7DA4515-A079-46CE-9AB1-F63677B9DE0F}" sibTransId="{BB734E84-80E3-442F-8FB8-0156E0B1E569}"/>
    <dgm:cxn modelId="{6765887B-728B-4441-A385-B38D08E60BDF}" type="presOf" srcId="{E5CCF4CC-5A5B-46C0-9407-84D93AEF15EC}" destId="{470DE1A6-448C-B649-8B27-5B444C178AB9}" srcOrd="0" destOrd="0" presId="urn:microsoft.com/office/officeart/2005/8/layout/vList2"/>
    <dgm:cxn modelId="{BC21D182-DA95-D044-A85C-FB6016063CFD}" type="presOf" srcId="{1B320498-8E37-45CD-934F-5B2472A83CF1}" destId="{C988CC6A-53D3-C744-873A-911E9C5A1B1A}" srcOrd="0" destOrd="0" presId="urn:microsoft.com/office/officeart/2005/8/layout/vList2"/>
    <dgm:cxn modelId="{FB22B1A0-AECF-D941-9D76-542F31FFEB3B}" type="presOf" srcId="{04405435-758D-4A40-9E44-F536C562B915}" destId="{75A1103E-2736-D142-B396-DB38E8BC1172}" srcOrd="0" destOrd="0" presId="urn:microsoft.com/office/officeart/2005/8/layout/vList2"/>
    <dgm:cxn modelId="{D76266C6-FC1E-3C48-AFC7-E9E72D6535A9}" type="presOf" srcId="{4AB00747-4444-4A52-B75D-A3921B004B81}" destId="{3EE0C91E-9DC9-0044-AB82-21C6D5B9D1A5}" srcOrd="0" destOrd="0" presId="urn:microsoft.com/office/officeart/2005/8/layout/vList2"/>
    <dgm:cxn modelId="{78FA08D7-D384-43D2-B7B3-1AF669703B87}" srcId="{4AB00747-4444-4A52-B75D-A3921B004B81}" destId="{1B320498-8E37-45CD-934F-5B2472A83CF1}" srcOrd="1" destOrd="0" parTransId="{27B37B0C-DA24-42FA-8BA1-7DD79B79EF99}" sibTransId="{8F7F6C27-21CB-4DC9-A18C-41A0A5F02F9D}"/>
    <dgm:cxn modelId="{60DFD9EF-A8B1-48FF-B526-379E1FFAF7DC}" srcId="{4AB00747-4444-4A52-B75D-A3921B004B81}" destId="{20B4C9F6-6D96-476A-B766-B22C32F9ABC6}" srcOrd="0" destOrd="0" parTransId="{D89639DD-870A-4130-95E3-3D48F20CF4FA}" sibTransId="{E789B0D9-ED57-4077-94A2-03F13B834AD0}"/>
    <dgm:cxn modelId="{45A5D67D-E469-B045-A5B6-0E1694A98E91}" type="presParOf" srcId="{3EE0C91E-9DC9-0044-AB82-21C6D5B9D1A5}" destId="{1EDD9BB3-769A-9541-BA9D-6D93B5EB497A}" srcOrd="0" destOrd="0" presId="urn:microsoft.com/office/officeart/2005/8/layout/vList2"/>
    <dgm:cxn modelId="{D7F9F270-0DC4-5345-AE6A-FBB62D2D2265}" type="presParOf" srcId="{3EE0C91E-9DC9-0044-AB82-21C6D5B9D1A5}" destId="{EB88B5EA-7266-7F40-8AF2-EBB976E628B8}" srcOrd="1" destOrd="0" presId="urn:microsoft.com/office/officeart/2005/8/layout/vList2"/>
    <dgm:cxn modelId="{D5011185-02A1-164D-B352-3F380E8B35BA}" type="presParOf" srcId="{3EE0C91E-9DC9-0044-AB82-21C6D5B9D1A5}" destId="{C988CC6A-53D3-C744-873A-911E9C5A1B1A}" srcOrd="2" destOrd="0" presId="urn:microsoft.com/office/officeart/2005/8/layout/vList2"/>
    <dgm:cxn modelId="{DF70C010-E16D-1844-9BED-0C72A319D6DF}" type="presParOf" srcId="{3EE0C91E-9DC9-0044-AB82-21C6D5B9D1A5}" destId="{6D10E835-821D-D04F-946E-0187A3B56364}" srcOrd="3" destOrd="0" presId="urn:microsoft.com/office/officeart/2005/8/layout/vList2"/>
    <dgm:cxn modelId="{CF47D7F1-E5CE-1542-A5F7-F4A46BF32485}" type="presParOf" srcId="{3EE0C91E-9DC9-0044-AB82-21C6D5B9D1A5}" destId="{75A1103E-2736-D142-B396-DB38E8BC1172}" srcOrd="4" destOrd="0" presId="urn:microsoft.com/office/officeart/2005/8/layout/vList2"/>
    <dgm:cxn modelId="{AC7841E0-0329-AD40-AF9B-2AE0EE3E55BE}" type="presParOf" srcId="{3EE0C91E-9DC9-0044-AB82-21C6D5B9D1A5}" destId="{15361632-41FF-BE4B-A9AF-0429AADAC2D6}" srcOrd="5" destOrd="0" presId="urn:microsoft.com/office/officeart/2005/8/layout/vList2"/>
    <dgm:cxn modelId="{95B6A5A6-6610-6143-9855-61ABED008771}" type="presParOf" srcId="{3EE0C91E-9DC9-0044-AB82-21C6D5B9D1A5}" destId="{470DE1A6-448C-B649-8B27-5B444C178AB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E34F10-517A-45D1-A566-C37683184A1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C59A01-A519-4319-8161-254B8CEF84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Using a variety of tools, we will create a short “art” work that addresses the tears in society as each of us has experienced them.</a:t>
          </a:r>
        </a:p>
      </dgm:t>
    </dgm:pt>
    <dgm:pt modelId="{7AC23F23-3EC7-4F0D-9551-E670F492433E}" type="parTrans" cxnId="{66F50AC5-7BB7-43E9-B278-EC34A9B0167A}">
      <dgm:prSet/>
      <dgm:spPr/>
      <dgm:t>
        <a:bodyPr/>
        <a:lstStyle/>
        <a:p>
          <a:endParaRPr lang="en-US"/>
        </a:p>
      </dgm:t>
    </dgm:pt>
    <dgm:pt modelId="{D1A035DB-3CDE-40EA-91D0-51B06D362B66}" type="sibTrans" cxnId="{66F50AC5-7BB7-43E9-B278-EC34A9B0167A}">
      <dgm:prSet/>
      <dgm:spPr/>
      <dgm:t>
        <a:bodyPr/>
        <a:lstStyle/>
        <a:p>
          <a:endParaRPr lang="en-US"/>
        </a:p>
      </dgm:t>
    </dgm:pt>
    <dgm:pt modelId="{15A18495-AE8F-45BD-9D17-C40EBEF5F7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By better understanding the the connections among the arts we become stronger in telling our stories</a:t>
          </a:r>
        </a:p>
      </dgm:t>
    </dgm:pt>
    <dgm:pt modelId="{6C96B61D-CC8F-47DB-A847-27A7E70E1002}" type="parTrans" cxnId="{366329E1-6B76-4E93-8527-8F8C9D8B62D7}">
      <dgm:prSet/>
      <dgm:spPr/>
      <dgm:t>
        <a:bodyPr/>
        <a:lstStyle/>
        <a:p>
          <a:endParaRPr lang="en-US"/>
        </a:p>
      </dgm:t>
    </dgm:pt>
    <dgm:pt modelId="{9C1120E4-4436-41BF-BEE4-B9F230B841FB}" type="sibTrans" cxnId="{366329E1-6B76-4E93-8527-8F8C9D8B62D7}">
      <dgm:prSet/>
      <dgm:spPr/>
      <dgm:t>
        <a:bodyPr/>
        <a:lstStyle/>
        <a:p>
          <a:endParaRPr lang="en-US"/>
        </a:p>
      </dgm:t>
    </dgm:pt>
    <dgm:pt modelId="{2393CBBB-A631-E84A-9F77-C66779285E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See, listen, react, connect, synthesize and create.</a:t>
          </a:r>
        </a:p>
      </dgm:t>
    </dgm:pt>
    <dgm:pt modelId="{8AB7378A-A1FB-214F-B0D1-A665E07408D2}" type="parTrans" cxnId="{A129345E-E805-2048-A71C-518DD80CE63A}">
      <dgm:prSet/>
      <dgm:spPr/>
      <dgm:t>
        <a:bodyPr/>
        <a:lstStyle/>
        <a:p>
          <a:endParaRPr lang="en-US"/>
        </a:p>
      </dgm:t>
    </dgm:pt>
    <dgm:pt modelId="{40F630BC-EE48-D74C-AE3F-AFF25093A7C6}" type="sibTrans" cxnId="{A129345E-E805-2048-A71C-518DD80CE63A}">
      <dgm:prSet/>
      <dgm:spPr/>
      <dgm:t>
        <a:bodyPr/>
        <a:lstStyle/>
        <a:p>
          <a:endParaRPr lang="en-US"/>
        </a:p>
      </dgm:t>
    </dgm:pt>
    <dgm:pt modelId="{CB5AC831-B622-A042-A361-716A5352C75A}" type="pres">
      <dgm:prSet presAssocID="{C7E34F10-517A-45D1-A566-C37683184A1A}" presName="linear" presStyleCnt="0">
        <dgm:presLayoutVars>
          <dgm:animLvl val="lvl"/>
          <dgm:resizeHandles val="exact"/>
        </dgm:presLayoutVars>
      </dgm:prSet>
      <dgm:spPr/>
    </dgm:pt>
    <dgm:pt modelId="{EBFE5C73-6F10-B84C-9F4B-9A24E9272E2A}" type="pres">
      <dgm:prSet presAssocID="{42C59A01-A519-4319-8161-254B8CEF84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4E58631-8906-2649-B93B-866F36780D88}" type="pres">
      <dgm:prSet presAssocID="{D1A035DB-3CDE-40EA-91D0-51B06D362B66}" presName="spacer" presStyleCnt="0"/>
      <dgm:spPr/>
    </dgm:pt>
    <dgm:pt modelId="{196648EB-60DD-A54A-B5F0-50708E207ACB}" type="pres">
      <dgm:prSet presAssocID="{15A18495-AE8F-45BD-9D17-C40EBEF5F7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E6D9E17-BB85-1E45-A0E8-BC4A2564549A}" type="pres">
      <dgm:prSet presAssocID="{9C1120E4-4436-41BF-BEE4-B9F230B841FB}" presName="spacer" presStyleCnt="0"/>
      <dgm:spPr/>
    </dgm:pt>
    <dgm:pt modelId="{04FC682B-A1B8-C941-A764-EC9A162AF419}" type="pres">
      <dgm:prSet presAssocID="{2393CBBB-A631-E84A-9F77-C66779285E6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5EB21C-CD65-0249-A0C2-E2DFBA76B4A2}" type="presOf" srcId="{15A18495-AE8F-45BD-9D17-C40EBEF5F7FA}" destId="{196648EB-60DD-A54A-B5F0-50708E207ACB}" srcOrd="0" destOrd="0" presId="urn:microsoft.com/office/officeart/2005/8/layout/vList2"/>
    <dgm:cxn modelId="{D8564227-F9C4-CC49-97BB-2AD4624E094F}" type="presOf" srcId="{2393CBBB-A631-E84A-9F77-C66779285E6A}" destId="{04FC682B-A1B8-C941-A764-EC9A162AF419}" srcOrd="0" destOrd="0" presId="urn:microsoft.com/office/officeart/2005/8/layout/vList2"/>
    <dgm:cxn modelId="{A129345E-E805-2048-A71C-518DD80CE63A}" srcId="{C7E34F10-517A-45D1-A566-C37683184A1A}" destId="{2393CBBB-A631-E84A-9F77-C66779285E6A}" srcOrd="2" destOrd="0" parTransId="{8AB7378A-A1FB-214F-B0D1-A665E07408D2}" sibTransId="{40F630BC-EE48-D74C-AE3F-AFF25093A7C6}"/>
    <dgm:cxn modelId="{15698B6E-B8D0-FD46-B025-9550644EABA4}" type="presOf" srcId="{C7E34F10-517A-45D1-A566-C37683184A1A}" destId="{CB5AC831-B622-A042-A361-716A5352C75A}" srcOrd="0" destOrd="0" presId="urn:microsoft.com/office/officeart/2005/8/layout/vList2"/>
    <dgm:cxn modelId="{937FB986-F0C0-3846-9BE6-91449652C1F2}" type="presOf" srcId="{42C59A01-A519-4319-8161-254B8CEF84B4}" destId="{EBFE5C73-6F10-B84C-9F4B-9A24E9272E2A}" srcOrd="0" destOrd="0" presId="urn:microsoft.com/office/officeart/2005/8/layout/vList2"/>
    <dgm:cxn modelId="{66F50AC5-7BB7-43E9-B278-EC34A9B0167A}" srcId="{C7E34F10-517A-45D1-A566-C37683184A1A}" destId="{42C59A01-A519-4319-8161-254B8CEF84B4}" srcOrd="0" destOrd="0" parTransId="{7AC23F23-3EC7-4F0D-9551-E670F492433E}" sibTransId="{D1A035DB-3CDE-40EA-91D0-51B06D362B66}"/>
    <dgm:cxn modelId="{366329E1-6B76-4E93-8527-8F8C9D8B62D7}" srcId="{C7E34F10-517A-45D1-A566-C37683184A1A}" destId="{15A18495-AE8F-45BD-9D17-C40EBEF5F7FA}" srcOrd="1" destOrd="0" parTransId="{6C96B61D-CC8F-47DB-A847-27A7E70E1002}" sibTransId="{9C1120E4-4436-41BF-BEE4-B9F230B841FB}"/>
    <dgm:cxn modelId="{C9E6FFEB-8BB4-E344-9A07-0D3002B9B95A}" type="presParOf" srcId="{CB5AC831-B622-A042-A361-716A5352C75A}" destId="{EBFE5C73-6F10-B84C-9F4B-9A24E9272E2A}" srcOrd="0" destOrd="0" presId="urn:microsoft.com/office/officeart/2005/8/layout/vList2"/>
    <dgm:cxn modelId="{F1A4C733-FB2A-774E-B0FB-29A0ACF990C3}" type="presParOf" srcId="{CB5AC831-B622-A042-A361-716A5352C75A}" destId="{74E58631-8906-2649-B93B-866F36780D88}" srcOrd="1" destOrd="0" presId="urn:microsoft.com/office/officeart/2005/8/layout/vList2"/>
    <dgm:cxn modelId="{5D6D2317-449E-284C-A083-22E3A30AFB0E}" type="presParOf" srcId="{CB5AC831-B622-A042-A361-716A5352C75A}" destId="{196648EB-60DD-A54A-B5F0-50708E207ACB}" srcOrd="2" destOrd="0" presId="urn:microsoft.com/office/officeart/2005/8/layout/vList2"/>
    <dgm:cxn modelId="{5FB34A84-D8FA-5648-8275-1D7689670A94}" type="presParOf" srcId="{CB5AC831-B622-A042-A361-716A5352C75A}" destId="{BE6D9E17-BB85-1E45-A0E8-BC4A2564549A}" srcOrd="3" destOrd="0" presId="urn:microsoft.com/office/officeart/2005/8/layout/vList2"/>
    <dgm:cxn modelId="{2EE506B5-BD3B-E642-899E-4A3CA87F5CBE}" type="presParOf" srcId="{CB5AC831-B622-A042-A361-716A5352C75A}" destId="{04FC682B-A1B8-C941-A764-EC9A162AF4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BC98AD-2B62-4E3C-86A8-6D15FA330214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2CD81C9-938B-4AE4-95F7-000B8CECD66E}">
      <dgm:prSet/>
      <dgm:spPr/>
      <dgm:t>
        <a:bodyPr/>
        <a:lstStyle/>
        <a:p>
          <a:r>
            <a:rPr lang="en-US"/>
            <a:t>So often our students rely on music and lyrics to inform and create dance works.</a:t>
          </a:r>
        </a:p>
      </dgm:t>
    </dgm:pt>
    <dgm:pt modelId="{76B31608-102C-4077-B7EE-0C546BFEB9E0}" type="parTrans" cxnId="{3AA3C616-B93A-45B2-9421-C7D40AEEB56E}">
      <dgm:prSet/>
      <dgm:spPr/>
      <dgm:t>
        <a:bodyPr/>
        <a:lstStyle/>
        <a:p>
          <a:endParaRPr lang="en-US"/>
        </a:p>
      </dgm:t>
    </dgm:pt>
    <dgm:pt modelId="{5FF7C3E4-8202-492C-95FC-A0F80A618DF5}" type="sibTrans" cxnId="{3AA3C616-B93A-45B2-9421-C7D40AEEB56E}">
      <dgm:prSet/>
      <dgm:spPr/>
      <dgm:t>
        <a:bodyPr/>
        <a:lstStyle/>
        <a:p>
          <a:endParaRPr lang="en-US"/>
        </a:p>
      </dgm:t>
    </dgm:pt>
    <dgm:pt modelId="{F5579309-B36F-4E09-ADBD-39E4865EEE45}">
      <dgm:prSet/>
      <dgm:spPr/>
      <dgm:t>
        <a:bodyPr/>
        <a:lstStyle/>
        <a:p>
          <a:r>
            <a:rPr lang="en-US"/>
            <a:t>What other artistic means can motivate the creative process</a:t>
          </a:r>
        </a:p>
      </dgm:t>
    </dgm:pt>
    <dgm:pt modelId="{DFE6544A-5FE0-4BDF-B63D-21694D68CFD3}" type="parTrans" cxnId="{457238B9-44E9-4AEF-800A-8430DD72C432}">
      <dgm:prSet/>
      <dgm:spPr/>
      <dgm:t>
        <a:bodyPr/>
        <a:lstStyle/>
        <a:p>
          <a:endParaRPr lang="en-US"/>
        </a:p>
      </dgm:t>
    </dgm:pt>
    <dgm:pt modelId="{994B0594-A600-4C45-8EB1-1E635CC05E03}" type="sibTrans" cxnId="{457238B9-44E9-4AEF-800A-8430DD72C432}">
      <dgm:prSet/>
      <dgm:spPr/>
      <dgm:t>
        <a:bodyPr/>
        <a:lstStyle/>
        <a:p>
          <a:endParaRPr lang="en-US"/>
        </a:p>
      </dgm:t>
    </dgm:pt>
    <dgm:pt modelId="{B27F1EC2-D522-7340-810F-AF027C61E3CC}" type="pres">
      <dgm:prSet presAssocID="{7FBC98AD-2B62-4E3C-86A8-6D15FA330214}" presName="linear" presStyleCnt="0">
        <dgm:presLayoutVars>
          <dgm:animLvl val="lvl"/>
          <dgm:resizeHandles val="exact"/>
        </dgm:presLayoutVars>
      </dgm:prSet>
      <dgm:spPr/>
    </dgm:pt>
    <dgm:pt modelId="{259FA2BF-1BAC-4E40-8701-0B7BDF007FCA}" type="pres">
      <dgm:prSet presAssocID="{42CD81C9-938B-4AE4-95F7-000B8CECD6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9C52DC-D38F-2246-97D0-B50234E7A7E7}" type="pres">
      <dgm:prSet presAssocID="{5FF7C3E4-8202-492C-95FC-A0F80A618DF5}" presName="spacer" presStyleCnt="0"/>
      <dgm:spPr/>
    </dgm:pt>
    <dgm:pt modelId="{415EEF2A-7207-964E-8F42-474EA6AC73D6}" type="pres">
      <dgm:prSet presAssocID="{F5579309-B36F-4E09-ADBD-39E4865EEE4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AA3C616-B93A-45B2-9421-C7D40AEEB56E}" srcId="{7FBC98AD-2B62-4E3C-86A8-6D15FA330214}" destId="{42CD81C9-938B-4AE4-95F7-000B8CECD66E}" srcOrd="0" destOrd="0" parTransId="{76B31608-102C-4077-B7EE-0C546BFEB9E0}" sibTransId="{5FF7C3E4-8202-492C-95FC-A0F80A618DF5}"/>
    <dgm:cxn modelId="{66158194-8457-2C43-8D18-58B1C77EC717}" type="presOf" srcId="{42CD81C9-938B-4AE4-95F7-000B8CECD66E}" destId="{259FA2BF-1BAC-4E40-8701-0B7BDF007FCA}" srcOrd="0" destOrd="0" presId="urn:microsoft.com/office/officeart/2005/8/layout/vList2"/>
    <dgm:cxn modelId="{457238B9-44E9-4AEF-800A-8430DD72C432}" srcId="{7FBC98AD-2B62-4E3C-86A8-6D15FA330214}" destId="{F5579309-B36F-4E09-ADBD-39E4865EEE45}" srcOrd="1" destOrd="0" parTransId="{DFE6544A-5FE0-4BDF-B63D-21694D68CFD3}" sibTransId="{994B0594-A600-4C45-8EB1-1E635CC05E03}"/>
    <dgm:cxn modelId="{B7C3C2CD-4068-0549-B782-3C6B99BA4AD3}" type="presOf" srcId="{F5579309-B36F-4E09-ADBD-39E4865EEE45}" destId="{415EEF2A-7207-964E-8F42-474EA6AC73D6}" srcOrd="0" destOrd="0" presId="urn:microsoft.com/office/officeart/2005/8/layout/vList2"/>
    <dgm:cxn modelId="{ADB4CAF8-01CB-224F-9B33-092C854E837C}" type="presOf" srcId="{7FBC98AD-2B62-4E3C-86A8-6D15FA330214}" destId="{B27F1EC2-D522-7340-810F-AF027C61E3CC}" srcOrd="0" destOrd="0" presId="urn:microsoft.com/office/officeart/2005/8/layout/vList2"/>
    <dgm:cxn modelId="{94D2C83D-A0C6-044E-A9A9-29CF501F6B1C}" type="presParOf" srcId="{B27F1EC2-D522-7340-810F-AF027C61E3CC}" destId="{259FA2BF-1BAC-4E40-8701-0B7BDF007FCA}" srcOrd="0" destOrd="0" presId="urn:microsoft.com/office/officeart/2005/8/layout/vList2"/>
    <dgm:cxn modelId="{29441905-C8B1-FE45-93DB-2B48BD9AA1A8}" type="presParOf" srcId="{B27F1EC2-D522-7340-810F-AF027C61E3CC}" destId="{4D9C52DC-D38F-2246-97D0-B50234E7A7E7}" srcOrd="1" destOrd="0" presId="urn:microsoft.com/office/officeart/2005/8/layout/vList2"/>
    <dgm:cxn modelId="{E4A62773-6C0D-F64C-9E91-3248328F773F}" type="presParOf" srcId="{B27F1EC2-D522-7340-810F-AF027C61E3CC}" destId="{415EEF2A-7207-964E-8F42-474EA6AC73D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DE55C4-6557-4560-93CC-7B81CBDFFE9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78EA62-F48E-493C-AD69-97D12ED6CE16}">
      <dgm:prSet/>
      <dgm:spPr/>
      <dgm:t>
        <a:bodyPr/>
        <a:lstStyle/>
        <a:p>
          <a:r>
            <a:rPr lang="en-US" dirty="0"/>
            <a:t>1.  Generate and conceptualize artistic ideas and work.</a:t>
          </a:r>
        </a:p>
      </dgm:t>
    </dgm:pt>
    <dgm:pt modelId="{A7FD4A39-FAC4-40D7-8AE3-415238BAA7DE}" type="parTrans" cxnId="{44750BBB-73A9-4F97-BECC-08767AFA975B}">
      <dgm:prSet/>
      <dgm:spPr/>
      <dgm:t>
        <a:bodyPr/>
        <a:lstStyle/>
        <a:p>
          <a:endParaRPr lang="en-US"/>
        </a:p>
      </dgm:t>
    </dgm:pt>
    <dgm:pt modelId="{C441B11A-F54D-4EBF-850E-2F46C07BABFE}" type="sibTrans" cxnId="{44750BBB-73A9-4F97-BECC-08767AFA975B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D7020C11-4FA6-4D7B-AED3-2F44BF1F6A13}">
      <dgm:prSet/>
      <dgm:spPr/>
      <dgm:t>
        <a:bodyPr/>
        <a:lstStyle/>
        <a:p>
          <a:r>
            <a:rPr lang="en-US"/>
            <a:t>2. Organize and develop artistic ideas and work</a:t>
          </a:r>
        </a:p>
      </dgm:t>
    </dgm:pt>
    <dgm:pt modelId="{4027BB3D-4B86-432C-87C9-4E7147ACECC6}" type="parTrans" cxnId="{207438DC-274E-4716-935C-FB73489228B2}">
      <dgm:prSet/>
      <dgm:spPr/>
      <dgm:t>
        <a:bodyPr/>
        <a:lstStyle/>
        <a:p>
          <a:endParaRPr lang="en-US"/>
        </a:p>
      </dgm:t>
    </dgm:pt>
    <dgm:pt modelId="{FCDB510D-3A9D-4B5E-BC94-67F6196FC091}" type="sibTrans" cxnId="{207438DC-274E-4716-935C-FB73489228B2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95EF4A58-FD38-48FA-8B31-053425C68161}">
      <dgm:prSet/>
      <dgm:spPr/>
      <dgm:t>
        <a:bodyPr/>
        <a:lstStyle/>
        <a:p>
          <a:r>
            <a:rPr lang="en-US"/>
            <a:t>3. Interpret intent and meaning in artistic work</a:t>
          </a:r>
        </a:p>
      </dgm:t>
    </dgm:pt>
    <dgm:pt modelId="{0CAADFE0-A84A-4CDD-B773-DA2CDD91ACE9}" type="parTrans" cxnId="{EB8CD634-F5AC-4BFC-A703-9A6D94265B24}">
      <dgm:prSet/>
      <dgm:spPr/>
      <dgm:t>
        <a:bodyPr/>
        <a:lstStyle/>
        <a:p>
          <a:endParaRPr lang="en-US"/>
        </a:p>
      </dgm:t>
    </dgm:pt>
    <dgm:pt modelId="{7EEBA4CD-8C41-4CF3-B9CB-CCFDE897533F}" type="sibTrans" cxnId="{EB8CD634-F5AC-4BFC-A703-9A6D94265B24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AF0E0615-CC9A-4AB2-AD9F-00406A5055E4}">
      <dgm:prSet/>
      <dgm:spPr/>
      <dgm:t>
        <a:bodyPr/>
        <a:lstStyle/>
        <a:p>
          <a:r>
            <a:rPr lang="en-US" i="1"/>
            <a:t>4. </a:t>
          </a:r>
          <a:r>
            <a:rPr lang="en-US"/>
            <a:t>Synthesize and relate knowledge and personal experiences to make art.</a:t>
          </a:r>
        </a:p>
      </dgm:t>
    </dgm:pt>
    <dgm:pt modelId="{AF0F439B-2C4B-495E-9C32-2172DDA7A02A}" type="parTrans" cxnId="{7156B5A2-9F86-4EE4-87CA-A8925AF7DB94}">
      <dgm:prSet/>
      <dgm:spPr/>
      <dgm:t>
        <a:bodyPr/>
        <a:lstStyle/>
        <a:p>
          <a:endParaRPr lang="en-US"/>
        </a:p>
      </dgm:t>
    </dgm:pt>
    <dgm:pt modelId="{61227EC8-E699-4BA9-B82A-C66A7270F176}" type="sibTrans" cxnId="{7156B5A2-9F86-4EE4-87CA-A8925AF7DB94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186FADEB-5454-1444-8BC5-0BDCEC2C25C1}" type="pres">
      <dgm:prSet presAssocID="{C4DE55C4-6557-4560-93CC-7B81CBDFFE9A}" presName="Name0" presStyleCnt="0">
        <dgm:presLayoutVars>
          <dgm:animLvl val="lvl"/>
          <dgm:resizeHandles val="exact"/>
        </dgm:presLayoutVars>
      </dgm:prSet>
      <dgm:spPr/>
    </dgm:pt>
    <dgm:pt modelId="{E94DF52D-351C-A24F-9BB2-3F5AF4046263}" type="pres">
      <dgm:prSet presAssocID="{7078EA62-F48E-493C-AD69-97D12ED6CE16}" presName="compositeNode" presStyleCnt="0">
        <dgm:presLayoutVars>
          <dgm:bulletEnabled val="1"/>
        </dgm:presLayoutVars>
      </dgm:prSet>
      <dgm:spPr/>
    </dgm:pt>
    <dgm:pt modelId="{C1BE1FCE-64A6-E84A-8B95-4265170BBF16}" type="pres">
      <dgm:prSet presAssocID="{7078EA62-F48E-493C-AD69-97D12ED6CE16}" presName="bgRect" presStyleLbl="bgAccFollowNode1" presStyleIdx="0" presStyleCnt="4"/>
      <dgm:spPr/>
    </dgm:pt>
    <dgm:pt modelId="{60AAE867-E343-0D4B-8558-191F2DEDE10F}" type="pres">
      <dgm:prSet presAssocID="{C441B11A-F54D-4EBF-850E-2F46C07BABFE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A7E18F1-D830-7F4E-A4AE-0CA263A5C833}" type="pres">
      <dgm:prSet presAssocID="{7078EA62-F48E-493C-AD69-97D12ED6CE16}" presName="bottomLine" presStyleLbl="alignNode1" presStyleIdx="1" presStyleCnt="8">
        <dgm:presLayoutVars/>
      </dgm:prSet>
      <dgm:spPr/>
    </dgm:pt>
    <dgm:pt modelId="{A8DB4487-13B3-7844-9088-97BAB0EC9D45}" type="pres">
      <dgm:prSet presAssocID="{7078EA62-F48E-493C-AD69-97D12ED6CE16}" presName="nodeText" presStyleLbl="bgAccFollowNode1" presStyleIdx="0" presStyleCnt="4">
        <dgm:presLayoutVars>
          <dgm:bulletEnabled val="1"/>
        </dgm:presLayoutVars>
      </dgm:prSet>
      <dgm:spPr/>
    </dgm:pt>
    <dgm:pt modelId="{D323DE31-3D4A-5545-BEFA-5638B238478D}" type="pres">
      <dgm:prSet presAssocID="{C441B11A-F54D-4EBF-850E-2F46C07BABFE}" presName="sibTrans" presStyleCnt="0"/>
      <dgm:spPr/>
    </dgm:pt>
    <dgm:pt modelId="{F64C8E09-3EC7-524E-8FD3-9C724AF10978}" type="pres">
      <dgm:prSet presAssocID="{D7020C11-4FA6-4D7B-AED3-2F44BF1F6A13}" presName="compositeNode" presStyleCnt="0">
        <dgm:presLayoutVars>
          <dgm:bulletEnabled val="1"/>
        </dgm:presLayoutVars>
      </dgm:prSet>
      <dgm:spPr/>
    </dgm:pt>
    <dgm:pt modelId="{F569C39A-6BD5-D543-9A2C-123CCE9F96DF}" type="pres">
      <dgm:prSet presAssocID="{D7020C11-4FA6-4D7B-AED3-2F44BF1F6A13}" presName="bgRect" presStyleLbl="bgAccFollowNode1" presStyleIdx="1" presStyleCnt="4"/>
      <dgm:spPr/>
    </dgm:pt>
    <dgm:pt modelId="{7DA4EFF4-8386-064F-B242-783462F8E981}" type="pres">
      <dgm:prSet presAssocID="{FCDB510D-3A9D-4B5E-BC94-67F6196FC091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457C6D8-34A3-9B4D-954F-CFA9724196C7}" type="pres">
      <dgm:prSet presAssocID="{D7020C11-4FA6-4D7B-AED3-2F44BF1F6A13}" presName="bottomLine" presStyleLbl="alignNode1" presStyleIdx="3" presStyleCnt="8">
        <dgm:presLayoutVars/>
      </dgm:prSet>
      <dgm:spPr/>
    </dgm:pt>
    <dgm:pt modelId="{2D42C149-B87B-A045-9269-AC6C4E39B3DC}" type="pres">
      <dgm:prSet presAssocID="{D7020C11-4FA6-4D7B-AED3-2F44BF1F6A13}" presName="nodeText" presStyleLbl="bgAccFollowNode1" presStyleIdx="1" presStyleCnt="4">
        <dgm:presLayoutVars>
          <dgm:bulletEnabled val="1"/>
        </dgm:presLayoutVars>
      </dgm:prSet>
      <dgm:spPr/>
    </dgm:pt>
    <dgm:pt modelId="{BE088CBB-1554-F143-A5EB-FD280331AA71}" type="pres">
      <dgm:prSet presAssocID="{FCDB510D-3A9D-4B5E-BC94-67F6196FC091}" presName="sibTrans" presStyleCnt="0"/>
      <dgm:spPr/>
    </dgm:pt>
    <dgm:pt modelId="{E24738BD-A021-214A-9F84-895E4068D667}" type="pres">
      <dgm:prSet presAssocID="{95EF4A58-FD38-48FA-8B31-053425C68161}" presName="compositeNode" presStyleCnt="0">
        <dgm:presLayoutVars>
          <dgm:bulletEnabled val="1"/>
        </dgm:presLayoutVars>
      </dgm:prSet>
      <dgm:spPr/>
    </dgm:pt>
    <dgm:pt modelId="{F43F04A0-607F-E44D-8B4B-8FC52537255F}" type="pres">
      <dgm:prSet presAssocID="{95EF4A58-FD38-48FA-8B31-053425C68161}" presName="bgRect" presStyleLbl="bgAccFollowNode1" presStyleIdx="2" presStyleCnt="4"/>
      <dgm:spPr/>
    </dgm:pt>
    <dgm:pt modelId="{3125ADE1-8FBE-4445-B6BD-4A7C25B17A61}" type="pres">
      <dgm:prSet presAssocID="{7EEBA4CD-8C41-4CF3-B9CB-CCFDE897533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47ACD51F-4CD5-514A-BF61-440AC06BC7EE}" type="pres">
      <dgm:prSet presAssocID="{95EF4A58-FD38-48FA-8B31-053425C68161}" presName="bottomLine" presStyleLbl="alignNode1" presStyleIdx="5" presStyleCnt="8">
        <dgm:presLayoutVars/>
      </dgm:prSet>
      <dgm:spPr/>
    </dgm:pt>
    <dgm:pt modelId="{D8663B88-668A-D543-9F87-2C954EB67271}" type="pres">
      <dgm:prSet presAssocID="{95EF4A58-FD38-48FA-8B31-053425C68161}" presName="nodeText" presStyleLbl="bgAccFollowNode1" presStyleIdx="2" presStyleCnt="4">
        <dgm:presLayoutVars>
          <dgm:bulletEnabled val="1"/>
        </dgm:presLayoutVars>
      </dgm:prSet>
      <dgm:spPr/>
    </dgm:pt>
    <dgm:pt modelId="{A7D20122-5B9F-6B4D-8A4C-A2BC386C6EDB}" type="pres">
      <dgm:prSet presAssocID="{7EEBA4CD-8C41-4CF3-B9CB-CCFDE897533F}" presName="sibTrans" presStyleCnt="0"/>
      <dgm:spPr/>
    </dgm:pt>
    <dgm:pt modelId="{26252398-F5D3-3041-8802-78B3EC7F5F3A}" type="pres">
      <dgm:prSet presAssocID="{AF0E0615-CC9A-4AB2-AD9F-00406A5055E4}" presName="compositeNode" presStyleCnt="0">
        <dgm:presLayoutVars>
          <dgm:bulletEnabled val="1"/>
        </dgm:presLayoutVars>
      </dgm:prSet>
      <dgm:spPr/>
    </dgm:pt>
    <dgm:pt modelId="{FA983937-CDFA-674A-93C2-CC9580FF27F2}" type="pres">
      <dgm:prSet presAssocID="{AF0E0615-CC9A-4AB2-AD9F-00406A5055E4}" presName="bgRect" presStyleLbl="bgAccFollowNode1" presStyleIdx="3" presStyleCnt="4"/>
      <dgm:spPr/>
    </dgm:pt>
    <dgm:pt modelId="{ABA8EBBE-F9E7-1A47-BABB-AF5F35BDF38D}" type="pres">
      <dgm:prSet presAssocID="{61227EC8-E699-4BA9-B82A-C66A7270F176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60708181-F87C-A148-A4A6-CCA9FEF27307}" type="pres">
      <dgm:prSet presAssocID="{AF0E0615-CC9A-4AB2-AD9F-00406A5055E4}" presName="bottomLine" presStyleLbl="alignNode1" presStyleIdx="7" presStyleCnt="8">
        <dgm:presLayoutVars/>
      </dgm:prSet>
      <dgm:spPr/>
    </dgm:pt>
    <dgm:pt modelId="{DFA3C24A-1AC3-C74C-8127-0073B87EC8CF}" type="pres">
      <dgm:prSet presAssocID="{AF0E0615-CC9A-4AB2-AD9F-00406A5055E4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3323209-770F-F449-A401-768208A72E9D}" type="presOf" srcId="{C441B11A-F54D-4EBF-850E-2F46C07BABFE}" destId="{60AAE867-E343-0D4B-8558-191F2DEDE10F}" srcOrd="0" destOrd="0" presId="urn:microsoft.com/office/officeart/2016/7/layout/BasicLinearProcessNumbered"/>
    <dgm:cxn modelId="{49DE990A-44D9-3D4F-ABC1-35E437ACDE58}" type="presOf" srcId="{AF0E0615-CC9A-4AB2-AD9F-00406A5055E4}" destId="{FA983937-CDFA-674A-93C2-CC9580FF27F2}" srcOrd="0" destOrd="0" presId="urn:microsoft.com/office/officeart/2016/7/layout/BasicLinearProcessNumbered"/>
    <dgm:cxn modelId="{3C46C215-0F37-1442-A507-A3EC2843C546}" type="presOf" srcId="{AF0E0615-CC9A-4AB2-AD9F-00406A5055E4}" destId="{DFA3C24A-1AC3-C74C-8127-0073B87EC8CF}" srcOrd="1" destOrd="0" presId="urn:microsoft.com/office/officeart/2016/7/layout/BasicLinearProcessNumbered"/>
    <dgm:cxn modelId="{EB8CD634-F5AC-4BFC-A703-9A6D94265B24}" srcId="{C4DE55C4-6557-4560-93CC-7B81CBDFFE9A}" destId="{95EF4A58-FD38-48FA-8B31-053425C68161}" srcOrd="2" destOrd="0" parTransId="{0CAADFE0-A84A-4CDD-B773-DA2CDD91ACE9}" sibTransId="{7EEBA4CD-8C41-4CF3-B9CB-CCFDE897533F}"/>
    <dgm:cxn modelId="{8964C73A-32BD-5E47-ADDC-B54CFEC9DDE5}" type="presOf" srcId="{7EEBA4CD-8C41-4CF3-B9CB-CCFDE897533F}" destId="{3125ADE1-8FBE-4445-B6BD-4A7C25B17A61}" srcOrd="0" destOrd="0" presId="urn:microsoft.com/office/officeart/2016/7/layout/BasicLinearProcessNumbered"/>
    <dgm:cxn modelId="{6E625F66-7861-F24C-8C6A-CAF3F92D0C21}" type="presOf" srcId="{D7020C11-4FA6-4D7B-AED3-2F44BF1F6A13}" destId="{2D42C149-B87B-A045-9269-AC6C4E39B3DC}" srcOrd="1" destOrd="0" presId="urn:microsoft.com/office/officeart/2016/7/layout/BasicLinearProcessNumbered"/>
    <dgm:cxn modelId="{82250289-1143-D146-858A-94E781559DD6}" type="presOf" srcId="{95EF4A58-FD38-48FA-8B31-053425C68161}" destId="{F43F04A0-607F-E44D-8B4B-8FC52537255F}" srcOrd="0" destOrd="0" presId="urn:microsoft.com/office/officeart/2016/7/layout/BasicLinearProcessNumbered"/>
    <dgm:cxn modelId="{C2EE9E8B-D270-CC45-94DB-32EE9662DA4F}" type="presOf" srcId="{D7020C11-4FA6-4D7B-AED3-2F44BF1F6A13}" destId="{F569C39A-6BD5-D543-9A2C-123CCE9F96DF}" srcOrd="0" destOrd="0" presId="urn:microsoft.com/office/officeart/2016/7/layout/BasicLinearProcessNumbered"/>
    <dgm:cxn modelId="{ECBAAA91-6566-FD45-BC18-5E2B13FA3F4C}" type="presOf" srcId="{FCDB510D-3A9D-4B5E-BC94-67F6196FC091}" destId="{7DA4EFF4-8386-064F-B242-783462F8E981}" srcOrd="0" destOrd="0" presId="urn:microsoft.com/office/officeart/2016/7/layout/BasicLinearProcessNumbered"/>
    <dgm:cxn modelId="{7156B5A2-9F86-4EE4-87CA-A8925AF7DB94}" srcId="{C4DE55C4-6557-4560-93CC-7B81CBDFFE9A}" destId="{AF0E0615-CC9A-4AB2-AD9F-00406A5055E4}" srcOrd="3" destOrd="0" parTransId="{AF0F439B-2C4B-495E-9C32-2172DDA7A02A}" sibTransId="{61227EC8-E699-4BA9-B82A-C66A7270F176}"/>
    <dgm:cxn modelId="{A1A4F9AF-5FFA-E943-AEDE-47E59DE1EE20}" type="presOf" srcId="{7078EA62-F48E-493C-AD69-97D12ED6CE16}" destId="{C1BE1FCE-64A6-E84A-8B95-4265170BBF16}" srcOrd="0" destOrd="0" presId="urn:microsoft.com/office/officeart/2016/7/layout/BasicLinearProcessNumbered"/>
    <dgm:cxn modelId="{D9A6A0B2-5624-C546-86D7-43F4528BA355}" type="presOf" srcId="{61227EC8-E699-4BA9-B82A-C66A7270F176}" destId="{ABA8EBBE-F9E7-1A47-BABB-AF5F35BDF38D}" srcOrd="0" destOrd="0" presId="urn:microsoft.com/office/officeart/2016/7/layout/BasicLinearProcessNumbered"/>
    <dgm:cxn modelId="{44750BBB-73A9-4F97-BECC-08767AFA975B}" srcId="{C4DE55C4-6557-4560-93CC-7B81CBDFFE9A}" destId="{7078EA62-F48E-493C-AD69-97D12ED6CE16}" srcOrd="0" destOrd="0" parTransId="{A7FD4A39-FAC4-40D7-8AE3-415238BAA7DE}" sibTransId="{C441B11A-F54D-4EBF-850E-2F46C07BABFE}"/>
    <dgm:cxn modelId="{1E8A1AD1-69B3-F04A-8C0E-BEB90640F56E}" type="presOf" srcId="{7078EA62-F48E-493C-AD69-97D12ED6CE16}" destId="{A8DB4487-13B3-7844-9088-97BAB0EC9D45}" srcOrd="1" destOrd="0" presId="urn:microsoft.com/office/officeart/2016/7/layout/BasicLinearProcessNumbered"/>
    <dgm:cxn modelId="{207438DC-274E-4716-935C-FB73489228B2}" srcId="{C4DE55C4-6557-4560-93CC-7B81CBDFFE9A}" destId="{D7020C11-4FA6-4D7B-AED3-2F44BF1F6A13}" srcOrd="1" destOrd="0" parTransId="{4027BB3D-4B86-432C-87C9-4E7147ACECC6}" sibTransId="{FCDB510D-3A9D-4B5E-BC94-67F6196FC091}"/>
    <dgm:cxn modelId="{EA2868DF-07B1-7E48-A23B-0601F2B707B4}" type="presOf" srcId="{C4DE55C4-6557-4560-93CC-7B81CBDFFE9A}" destId="{186FADEB-5454-1444-8BC5-0BDCEC2C25C1}" srcOrd="0" destOrd="0" presId="urn:microsoft.com/office/officeart/2016/7/layout/BasicLinearProcessNumbered"/>
    <dgm:cxn modelId="{E2EF70E7-A111-244E-9462-25DA2ADFA5E9}" type="presOf" srcId="{95EF4A58-FD38-48FA-8B31-053425C68161}" destId="{D8663B88-668A-D543-9F87-2C954EB67271}" srcOrd="1" destOrd="0" presId="urn:microsoft.com/office/officeart/2016/7/layout/BasicLinearProcessNumbered"/>
    <dgm:cxn modelId="{67D5E1D3-9554-D742-AAC1-B8B1038DB0BC}" type="presParOf" srcId="{186FADEB-5454-1444-8BC5-0BDCEC2C25C1}" destId="{E94DF52D-351C-A24F-9BB2-3F5AF4046263}" srcOrd="0" destOrd="0" presId="urn:microsoft.com/office/officeart/2016/7/layout/BasicLinearProcessNumbered"/>
    <dgm:cxn modelId="{9D2010C8-CD40-0945-88E1-586A554C9FBE}" type="presParOf" srcId="{E94DF52D-351C-A24F-9BB2-3F5AF4046263}" destId="{C1BE1FCE-64A6-E84A-8B95-4265170BBF16}" srcOrd="0" destOrd="0" presId="urn:microsoft.com/office/officeart/2016/7/layout/BasicLinearProcessNumbered"/>
    <dgm:cxn modelId="{D1198581-02BD-224E-AEC2-6B815001A903}" type="presParOf" srcId="{E94DF52D-351C-A24F-9BB2-3F5AF4046263}" destId="{60AAE867-E343-0D4B-8558-191F2DEDE10F}" srcOrd="1" destOrd="0" presId="urn:microsoft.com/office/officeart/2016/7/layout/BasicLinearProcessNumbered"/>
    <dgm:cxn modelId="{723A6B84-159C-D94C-818B-F093FD0EA945}" type="presParOf" srcId="{E94DF52D-351C-A24F-9BB2-3F5AF4046263}" destId="{BA7E18F1-D830-7F4E-A4AE-0CA263A5C833}" srcOrd="2" destOrd="0" presId="urn:microsoft.com/office/officeart/2016/7/layout/BasicLinearProcessNumbered"/>
    <dgm:cxn modelId="{7A34EA18-B603-5B40-B13C-66ECBC5F2F25}" type="presParOf" srcId="{E94DF52D-351C-A24F-9BB2-3F5AF4046263}" destId="{A8DB4487-13B3-7844-9088-97BAB0EC9D45}" srcOrd="3" destOrd="0" presId="urn:microsoft.com/office/officeart/2016/7/layout/BasicLinearProcessNumbered"/>
    <dgm:cxn modelId="{D47573C6-0563-BB45-9C8A-91369853E37A}" type="presParOf" srcId="{186FADEB-5454-1444-8BC5-0BDCEC2C25C1}" destId="{D323DE31-3D4A-5545-BEFA-5638B238478D}" srcOrd="1" destOrd="0" presId="urn:microsoft.com/office/officeart/2016/7/layout/BasicLinearProcessNumbered"/>
    <dgm:cxn modelId="{C19C0DEA-59C0-AC49-9E45-CC36E9E9D475}" type="presParOf" srcId="{186FADEB-5454-1444-8BC5-0BDCEC2C25C1}" destId="{F64C8E09-3EC7-524E-8FD3-9C724AF10978}" srcOrd="2" destOrd="0" presId="urn:microsoft.com/office/officeart/2016/7/layout/BasicLinearProcessNumbered"/>
    <dgm:cxn modelId="{B7122EB5-A2F2-C94D-ADEA-CD10DE05479B}" type="presParOf" srcId="{F64C8E09-3EC7-524E-8FD3-9C724AF10978}" destId="{F569C39A-6BD5-D543-9A2C-123CCE9F96DF}" srcOrd="0" destOrd="0" presId="urn:microsoft.com/office/officeart/2016/7/layout/BasicLinearProcessNumbered"/>
    <dgm:cxn modelId="{BD794509-ACBD-9D43-82E2-F36F415D861A}" type="presParOf" srcId="{F64C8E09-3EC7-524E-8FD3-9C724AF10978}" destId="{7DA4EFF4-8386-064F-B242-783462F8E981}" srcOrd="1" destOrd="0" presId="urn:microsoft.com/office/officeart/2016/7/layout/BasicLinearProcessNumbered"/>
    <dgm:cxn modelId="{D4FF33DA-61FC-A943-AA0A-6BB12752CF0C}" type="presParOf" srcId="{F64C8E09-3EC7-524E-8FD3-9C724AF10978}" destId="{3457C6D8-34A3-9B4D-954F-CFA9724196C7}" srcOrd="2" destOrd="0" presId="urn:microsoft.com/office/officeart/2016/7/layout/BasicLinearProcessNumbered"/>
    <dgm:cxn modelId="{8BDC0EFB-AFA1-BA42-9630-F73D8AE594E8}" type="presParOf" srcId="{F64C8E09-3EC7-524E-8FD3-9C724AF10978}" destId="{2D42C149-B87B-A045-9269-AC6C4E39B3DC}" srcOrd="3" destOrd="0" presId="urn:microsoft.com/office/officeart/2016/7/layout/BasicLinearProcessNumbered"/>
    <dgm:cxn modelId="{DDD14127-7383-5B4C-94C6-17C5F44FA7EA}" type="presParOf" srcId="{186FADEB-5454-1444-8BC5-0BDCEC2C25C1}" destId="{BE088CBB-1554-F143-A5EB-FD280331AA71}" srcOrd="3" destOrd="0" presId="urn:microsoft.com/office/officeart/2016/7/layout/BasicLinearProcessNumbered"/>
    <dgm:cxn modelId="{0683F480-176C-AA4A-9399-3BEB72D7C9FB}" type="presParOf" srcId="{186FADEB-5454-1444-8BC5-0BDCEC2C25C1}" destId="{E24738BD-A021-214A-9F84-895E4068D667}" srcOrd="4" destOrd="0" presId="urn:microsoft.com/office/officeart/2016/7/layout/BasicLinearProcessNumbered"/>
    <dgm:cxn modelId="{6D8DDB60-A24A-784F-A630-7F41FA3B8B33}" type="presParOf" srcId="{E24738BD-A021-214A-9F84-895E4068D667}" destId="{F43F04A0-607F-E44D-8B4B-8FC52537255F}" srcOrd="0" destOrd="0" presId="urn:microsoft.com/office/officeart/2016/7/layout/BasicLinearProcessNumbered"/>
    <dgm:cxn modelId="{4D2FE055-54AF-3E46-BF19-FCC5136433B5}" type="presParOf" srcId="{E24738BD-A021-214A-9F84-895E4068D667}" destId="{3125ADE1-8FBE-4445-B6BD-4A7C25B17A61}" srcOrd="1" destOrd="0" presId="urn:microsoft.com/office/officeart/2016/7/layout/BasicLinearProcessNumbered"/>
    <dgm:cxn modelId="{201A8839-0E15-7D42-916B-286BEFFFC91A}" type="presParOf" srcId="{E24738BD-A021-214A-9F84-895E4068D667}" destId="{47ACD51F-4CD5-514A-BF61-440AC06BC7EE}" srcOrd="2" destOrd="0" presId="urn:microsoft.com/office/officeart/2016/7/layout/BasicLinearProcessNumbered"/>
    <dgm:cxn modelId="{E09EB3A3-65FD-5D43-B424-B2159622E05D}" type="presParOf" srcId="{E24738BD-A021-214A-9F84-895E4068D667}" destId="{D8663B88-668A-D543-9F87-2C954EB67271}" srcOrd="3" destOrd="0" presId="urn:microsoft.com/office/officeart/2016/7/layout/BasicLinearProcessNumbered"/>
    <dgm:cxn modelId="{80A9C23E-CEBE-FF45-93C3-E4E787F7174C}" type="presParOf" srcId="{186FADEB-5454-1444-8BC5-0BDCEC2C25C1}" destId="{A7D20122-5B9F-6B4D-8A4C-A2BC386C6EDB}" srcOrd="5" destOrd="0" presId="urn:microsoft.com/office/officeart/2016/7/layout/BasicLinearProcessNumbered"/>
    <dgm:cxn modelId="{AD8B40F7-96B2-4141-BDD8-AB5D3D464CB9}" type="presParOf" srcId="{186FADEB-5454-1444-8BC5-0BDCEC2C25C1}" destId="{26252398-F5D3-3041-8802-78B3EC7F5F3A}" srcOrd="6" destOrd="0" presId="urn:microsoft.com/office/officeart/2016/7/layout/BasicLinearProcessNumbered"/>
    <dgm:cxn modelId="{201C26AB-414C-5344-846F-56A3EE38423C}" type="presParOf" srcId="{26252398-F5D3-3041-8802-78B3EC7F5F3A}" destId="{FA983937-CDFA-674A-93C2-CC9580FF27F2}" srcOrd="0" destOrd="0" presId="urn:microsoft.com/office/officeart/2016/7/layout/BasicLinearProcessNumbered"/>
    <dgm:cxn modelId="{AF258FF4-2D6A-0C4B-98E8-DB3FCC564470}" type="presParOf" srcId="{26252398-F5D3-3041-8802-78B3EC7F5F3A}" destId="{ABA8EBBE-F9E7-1A47-BABB-AF5F35BDF38D}" srcOrd="1" destOrd="0" presId="urn:microsoft.com/office/officeart/2016/7/layout/BasicLinearProcessNumbered"/>
    <dgm:cxn modelId="{847F2A05-7ACB-8D4F-AC4E-023DDE1FD7CA}" type="presParOf" srcId="{26252398-F5D3-3041-8802-78B3EC7F5F3A}" destId="{60708181-F87C-A148-A4A6-CCA9FEF27307}" srcOrd="2" destOrd="0" presId="urn:microsoft.com/office/officeart/2016/7/layout/BasicLinearProcessNumbered"/>
    <dgm:cxn modelId="{A8D099C5-96E8-9D43-82A5-171D76B2EED2}" type="presParOf" srcId="{26252398-F5D3-3041-8802-78B3EC7F5F3A}" destId="{DFA3C24A-1AC3-C74C-8127-0073B87EC8C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1BB324-CD6E-49B2-B854-97B39345083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47E4404-B049-4C88-94E8-95EA5FA34A89}">
      <dgm:prSet/>
      <dgm:spPr/>
      <dgm:t>
        <a:bodyPr/>
        <a:lstStyle/>
        <a:p>
          <a:r>
            <a:rPr lang="en-US" i="1"/>
            <a:t>Artists use a variety of sources as inspiration and transform concepts and ideas into movement for artistic expression</a:t>
          </a:r>
          <a:endParaRPr lang="en-US"/>
        </a:p>
      </dgm:t>
    </dgm:pt>
    <dgm:pt modelId="{F8CB26FC-58F7-4934-A12D-7DBB1ACC41BD}" type="parTrans" cxnId="{46C07A73-4AD3-4A49-A7A2-53C110AA36A0}">
      <dgm:prSet/>
      <dgm:spPr/>
      <dgm:t>
        <a:bodyPr/>
        <a:lstStyle/>
        <a:p>
          <a:endParaRPr lang="en-US"/>
        </a:p>
      </dgm:t>
    </dgm:pt>
    <dgm:pt modelId="{81D9B24A-36ED-449F-8CE6-8568349A8B7E}" type="sibTrans" cxnId="{46C07A73-4AD3-4A49-A7A2-53C110AA36A0}">
      <dgm:prSet/>
      <dgm:spPr/>
      <dgm:t>
        <a:bodyPr/>
        <a:lstStyle/>
        <a:p>
          <a:endParaRPr lang="en-US"/>
        </a:p>
      </dgm:t>
    </dgm:pt>
    <dgm:pt modelId="{31F7B409-BE05-4B25-BD51-5C3FC2D025B6}">
      <dgm:prSet/>
      <dgm:spPr/>
      <dgm:t>
        <a:bodyPr/>
        <a:lstStyle/>
        <a:p>
          <a:r>
            <a:rPr lang="en-US" i="1"/>
            <a:t>Many artistic elements are shared among the disciplines</a:t>
          </a:r>
          <a:r>
            <a:rPr lang="en-US"/>
            <a:t>?</a:t>
          </a:r>
          <a:r>
            <a:rPr lang="en-US" i="1"/>
            <a:t> </a:t>
          </a:r>
          <a:endParaRPr lang="en-US"/>
        </a:p>
      </dgm:t>
    </dgm:pt>
    <dgm:pt modelId="{47875AB9-F009-43D1-B637-0A3540638183}" type="parTrans" cxnId="{DA7615BF-9C72-4CD5-85DF-A65BA0A3B63A}">
      <dgm:prSet/>
      <dgm:spPr/>
      <dgm:t>
        <a:bodyPr/>
        <a:lstStyle/>
        <a:p>
          <a:endParaRPr lang="en-US"/>
        </a:p>
      </dgm:t>
    </dgm:pt>
    <dgm:pt modelId="{A0FA66F9-A657-4A7A-88F5-3587B00D615F}" type="sibTrans" cxnId="{DA7615BF-9C72-4CD5-85DF-A65BA0A3B63A}">
      <dgm:prSet/>
      <dgm:spPr/>
      <dgm:t>
        <a:bodyPr/>
        <a:lstStyle/>
        <a:p>
          <a:endParaRPr lang="en-US"/>
        </a:p>
      </dgm:t>
    </dgm:pt>
    <dgm:pt modelId="{0F62A7B6-8F80-4DAD-A073-2062B7FD9751}">
      <dgm:prSet/>
      <dgm:spPr/>
      <dgm:t>
        <a:bodyPr/>
        <a:lstStyle/>
        <a:p>
          <a:r>
            <a:rPr lang="en-US" i="1"/>
            <a:t>Art is interpreted by considering intent, meaning, and artistic expression.</a:t>
          </a:r>
          <a:endParaRPr lang="en-US"/>
        </a:p>
      </dgm:t>
    </dgm:pt>
    <dgm:pt modelId="{9BE9C4AB-97CD-4822-85AF-8E701846BC15}" type="parTrans" cxnId="{0C27C2CB-A740-467E-AD1D-5233B0AE8018}">
      <dgm:prSet/>
      <dgm:spPr/>
      <dgm:t>
        <a:bodyPr/>
        <a:lstStyle/>
        <a:p>
          <a:endParaRPr lang="en-US"/>
        </a:p>
      </dgm:t>
    </dgm:pt>
    <dgm:pt modelId="{72A89F25-6B11-4B30-9559-2C888A0AE188}" type="sibTrans" cxnId="{0C27C2CB-A740-467E-AD1D-5233B0AE8018}">
      <dgm:prSet/>
      <dgm:spPr/>
      <dgm:t>
        <a:bodyPr/>
        <a:lstStyle/>
        <a:p>
          <a:endParaRPr lang="en-US"/>
        </a:p>
      </dgm:t>
    </dgm:pt>
    <dgm:pt modelId="{092F4472-C7B1-4B89-A45D-A9DC1E791130}">
      <dgm:prSet/>
      <dgm:spPr/>
      <dgm:t>
        <a:bodyPr/>
        <a:lstStyle/>
        <a:p>
          <a:r>
            <a:rPr lang="en-US" i="1"/>
            <a:t>As art is experienced, all personal experiences, knowledge, and contexts are integrated and synthesized to interpret meaning</a:t>
          </a:r>
          <a:r>
            <a:rPr lang="en-US"/>
            <a:t>.</a:t>
          </a:r>
        </a:p>
      </dgm:t>
    </dgm:pt>
    <dgm:pt modelId="{732BA825-CCC6-44F1-BB20-8EB757BF15D1}" type="parTrans" cxnId="{4AFE2775-A2CD-47FB-BD91-2AFB333A04EE}">
      <dgm:prSet/>
      <dgm:spPr/>
      <dgm:t>
        <a:bodyPr/>
        <a:lstStyle/>
        <a:p>
          <a:endParaRPr lang="en-US"/>
        </a:p>
      </dgm:t>
    </dgm:pt>
    <dgm:pt modelId="{2CD51C3A-13A6-448F-AEF3-E46340817F8A}" type="sibTrans" cxnId="{4AFE2775-A2CD-47FB-BD91-2AFB333A04EE}">
      <dgm:prSet/>
      <dgm:spPr/>
      <dgm:t>
        <a:bodyPr/>
        <a:lstStyle/>
        <a:p>
          <a:endParaRPr lang="en-US"/>
        </a:p>
      </dgm:t>
    </dgm:pt>
    <dgm:pt modelId="{657096F6-7BE5-9B40-82EF-81FEB36CEF02}" type="pres">
      <dgm:prSet presAssocID="{6F1BB324-CD6E-49B2-B854-97B393450839}" presName="linear" presStyleCnt="0">
        <dgm:presLayoutVars>
          <dgm:animLvl val="lvl"/>
          <dgm:resizeHandles val="exact"/>
        </dgm:presLayoutVars>
      </dgm:prSet>
      <dgm:spPr/>
    </dgm:pt>
    <dgm:pt modelId="{BD0D1BDB-514D-8C43-ADDB-EBF69C81EE15}" type="pres">
      <dgm:prSet presAssocID="{347E4404-B049-4C88-94E8-95EA5FA34A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408CF77-4D59-3444-A962-003FAFE51588}" type="pres">
      <dgm:prSet presAssocID="{81D9B24A-36ED-449F-8CE6-8568349A8B7E}" presName="spacer" presStyleCnt="0"/>
      <dgm:spPr/>
    </dgm:pt>
    <dgm:pt modelId="{5C4CD60C-23EC-5A43-B099-2F830502DCCB}" type="pres">
      <dgm:prSet presAssocID="{31F7B409-BE05-4B25-BD51-5C3FC2D025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65C0C5-5E59-694A-A25B-76D4BE487782}" type="pres">
      <dgm:prSet presAssocID="{A0FA66F9-A657-4A7A-88F5-3587B00D615F}" presName="spacer" presStyleCnt="0"/>
      <dgm:spPr/>
    </dgm:pt>
    <dgm:pt modelId="{A8AD098F-3807-F147-9A12-8FDB1F664944}" type="pres">
      <dgm:prSet presAssocID="{0F62A7B6-8F80-4DAD-A073-2062B7FD97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2AAA26-698D-F649-8440-FF2E64D5111C}" type="pres">
      <dgm:prSet presAssocID="{72A89F25-6B11-4B30-9559-2C888A0AE188}" presName="spacer" presStyleCnt="0"/>
      <dgm:spPr/>
    </dgm:pt>
    <dgm:pt modelId="{55BECF10-F825-C247-9F0E-49DE5AFBDB6F}" type="pres">
      <dgm:prSet presAssocID="{092F4472-C7B1-4B89-A45D-A9DC1E79113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48FCA02-875E-CD45-8E6D-557FC3A851EA}" type="presOf" srcId="{092F4472-C7B1-4B89-A45D-A9DC1E791130}" destId="{55BECF10-F825-C247-9F0E-49DE5AFBDB6F}" srcOrd="0" destOrd="0" presId="urn:microsoft.com/office/officeart/2005/8/layout/vList2"/>
    <dgm:cxn modelId="{46C07A73-4AD3-4A49-A7A2-53C110AA36A0}" srcId="{6F1BB324-CD6E-49B2-B854-97B393450839}" destId="{347E4404-B049-4C88-94E8-95EA5FA34A89}" srcOrd="0" destOrd="0" parTransId="{F8CB26FC-58F7-4934-A12D-7DBB1ACC41BD}" sibTransId="{81D9B24A-36ED-449F-8CE6-8568349A8B7E}"/>
    <dgm:cxn modelId="{4AFE2775-A2CD-47FB-BD91-2AFB333A04EE}" srcId="{6F1BB324-CD6E-49B2-B854-97B393450839}" destId="{092F4472-C7B1-4B89-A45D-A9DC1E791130}" srcOrd="3" destOrd="0" parTransId="{732BA825-CCC6-44F1-BB20-8EB757BF15D1}" sibTransId="{2CD51C3A-13A6-448F-AEF3-E46340817F8A}"/>
    <dgm:cxn modelId="{E6F8E775-B878-0E4D-9B5A-10A6667237A0}" type="presOf" srcId="{347E4404-B049-4C88-94E8-95EA5FA34A89}" destId="{BD0D1BDB-514D-8C43-ADDB-EBF69C81EE15}" srcOrd="0" destOrd="0" presId="urn:microsoft.com/office/officeart/2005/8/layout/vList2"/>
    <dgm:cxn modelId="{DA7615BF-9C72-4CD5-85DF-A65BA0A3B63A}" srcId="{6F1BB324-CD6E-49B2-B854-97B393450839}" destId="{31F7B409-BE05-4B25-BD51-5C3FC2D025B6}" srcOrd="1" destOrd="0" parTransId="{47875AB9-F009-43D1-B637-0A3540638183}" sibTransId="{A0FA66F9-A657-4A7A-88F5-3587B00D615F}"/>
    <dgm:cxn modelId="{0C27C2CB-A740-467E-AD1D-5233B0AE8018}" srcId="{6F1BB324-CD6E-49B2-B854-97B393450839}" destId="{0F62A7B6-8F80-4DAD-A073-2062B7FD9751}" srcOrd="2" destOrd="0" parTransId="{9BE9C4AB-97CD-4822-85AF-8E701846BC15}" sibTransId="{72A89F25-6B11-4B30-9559-2C888A0AE188}"/>
    <dgm:cxn modelId="{EE6DF5D4-626B-AB41-A07F-30A395CF7393}" type="presOf" srcId="{31F7B409-BE05-4B25-BD51-5C3FC2D025B6}" destId="{5C4CD60C-23EC-5A43-B099-2F830502DCCB}" srcOrd="0" destOrd="0" presId="urn:microsoft.com/office/officeart/2005/8/layout/vList2"/>
    <dgm:cxn modelId="{ADC88FD5-51B0-974E-A64A-15C5E646E8B6}" type="presOf" srcId="{6F1BB324-CD6E-49B2-B854-97B393450839}" destId="{657096F6-7BE5-9B40-82EF-81FEB36CEF02}" srcOrd="0" destOrd="0" presId="urn:microsoft.com/office/officeart/2005/8/layout/vList2"/>
    <dgm:cxn modelId="{001E2BF1-DD9E-484D-AF7C-D63914BF104D}" type="presOf" srcId="{0F62A7B6-8F80-4DAD-A073-2062B7FD9751}" destId="{A8AD098F-3807-F147-9A12-8FDB1F664944}" srcOrd="0" destOrd="0" presId="urn:microsoft.com/office/officeart/2005/8/layout/vList2"/>
    <dgm:cxn modelId="{25696B2C-07CA-0E45-BBE2-2210720D6F39}" type="presParOf" srcId="{657096F6-7BE5-9B40-82EF-81FEB36CEF02}" destId="{BD0D1BDB-514D-8C43-ADDB-EBF69C81EE15}" srcOrd="0" destOrd="0" presId="urn:microsoft.com/office/officeart/2005/8/layout/vList2"/>
    <dgm:cxn modelId="{5D2C1E46-DDD1-F748-84AF-C780F983E434}" type="presParOf" srcId="{657096F6-7BE5-9B40-82EF-81FEB36CEF02}" destId="{8408CF77-4D59-3444-A962-003FAFE51588}" srcOrd="1" destOrd="0" presId="urn:microsoft.com/office/officeart/2005/8/layout/vList2"/>
    <dgm:cxn modelId="{64FC41CB-39FF-384A-BB14-10830D33BFC5}" type="presParOf" srcId="{657096F6-7BE5-9B40-82EF-81FEB36CEF02}" destId="{5C4CD60C-23EC-5A43-B099-2F830502DCCB}" srcOrd="2" destOrd="0" presId="urn:microsoft.com/office/officeart/2005/8/layout/vList2"/>
    <dgm:cxn modelId="{03473DE8-6BA2-B546-AC90-CF7AD5D54C27}" type="presParOf" srcId="{657096F6-7BE5-9B40-82EF-81FEB36CEF02}" destId="{4065C0C5-5E59-694A-A25B-76D4BE487782}" srcOrd="3" destOrd="0" presId="urn:microsoft.com/office/officeart/2005/8/layout/vList2"/>
    <dgm:cxn modelId="{D479AE0C-EB04-9E44-AAF0-BE8990C31ECD}" type="presParOf" srcId="{657096F6-7BE5-9B40-82EF-81FEB36CEF02}" destId="{A8AD098F-3807-F147-9A12-8FDB1F664944}" srcOrd="4" destOrd="0" presId="urn:microsoft.com/office/officeart/2005/8/layout/vList2"/>
    <dgm:cxn modelId="{6DCF0688-1BCD-C14D-8E6F-25B41B0BE110}" type="presParOf" srcId="{657096F6-7BE5-9B40-82EF-81FEB36CEF02}" destId="{1D2AAA26-698D-F649-8440-FF2E64D5111C}" srcOrd="5" destOrd="0" presId="urn:microsoft.com/office/officeart/2005/8/layout/vList2"/>
    <dgm:cxn modelId="{2311EC37-9AE0-8E42-B642-03754C83D15A}" type="presParOf" srcId="{657096F6-7BE5-9B40-82EF-81FEB36CEF02}" destId="{55BECF10-F825-C247-9F0E-49DE5AFBDB6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EAFDC1-BDE0-4FBB-99EF-9ABFAB2FCD2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95DD5BC-5042-4CE6-945F-69FDCB0FDEE0}">
      <dgm:prSet/>
      <dgm:spPr/>
      <dgm:t>
        <a:bodyPr/>
        <a:lstStyle/>
        <a:p>
          <a:r>
            <a:rPr lang="en-US" u="sng"/>
            <a:t>Visual Arts elements</a:t>
          </a:r>
          <a:r>
            <a:rPr lang="en-US"/>
            <a:t>: color, form, line, shape, space, texture, and value.</a:t>
          </a:r>
        </a:p>
      </dgm:t>
    </dgm:pt>
    <dgm:pt modelId="{465A1D4C-2691-4B92-BAD8-5D65EB4483DB}" type="parTrans" cxnId="{B995CA30-D5DA-4C02-B029-22B7A9D9B0D6}">
      <dgm:prSet/>
      <dgm:spPr/>
      <dgm:t>
        <a:bodyPr/>
        <a:lstStyle/>
        <a:p>
          <a:endParaRPr lang="en-US"/>
        </a:p>
      </dgm:t>
    </dgm:pt>
    <dgm:pt modelId="{DCB0A71D-0ABB-4A5E-BF22-FE2028CF8217}" type="sibTrans" cxnId="{B995CA30-D5DA-4C02-B029-22B7A9D9B0D6}">
      <dgm:prSet/>
      <dgm:spPr/>
      <dgm:t>
        <a:bodyPr/>
        <a:lstStyle/>
        <a:p>
          <a:endParaRPr lang="en-US"/>
        </a:p>
      </dgm:t>
    </dgm:pt>
    <dgm:pt modelId="{5DEE7566-84CD-4298-81D5-02A14DBB63D0}">
      <dgm:prSet/>
      <dgm:spPr/>
      <dgm:t>
        <a:bodyPr/>
        <a:lstStyle/>
        <a:p>
          <a:r>
            <a:rPr lang="en-US" u="sng"/>
            <a:t>Visual Art principles of design</a:t>
          </a:r>
          <a:r>
            <a:rPr lang="en-US"/>
            <a:t>:  balance, contrast, emphasis, movement, pattern, rhythm, and unity/variety.</a:t>
          </a:r>
        </a:p>
      </dgm:t>
    </dgm:pt>
    <dgm:pt modelId="{026EECCF-D70B-428A-91FA-AD993768BF51}" type="parTrans" cxnId="{A79975A5-623F-40B1-A409-DB0D77F3BAF3}">
      <dgm:prSet/>
      <dgm:spPr/>
      <dgm:t>
        <a:bodyPr/>
        <a:lstStyle/>
        <a:p>
          <a:endParaRPr lang="en-US"/>
        </a:p>
      </dgm:t>
    </dgm:pt>
    <dgm:pt modelId="{77A1C797-754B-4FF3-8898-87A3CD1DA9F5}" type="sibTrans" cxnId="{A79975A5-623F-40B1-A409-DB0D77F3BAF3}">
      <dgm:prSet/>
      <dgm:spPr/>
      <dgm:t>
        <a:bodyPr/>
        <a:lstStyle/>
        <a:p>
          <a:endParaRPr lang="en-US"/>
        </a:p>
      </dgm:t>
    </dgm:pt>
    <dgm:pt modelId="{B3E15518-48E9-4331-931F-719D3B376432}">
      <dgm:prSet/>
      <dgm:spPr/>
      <dgm:t>
        <a:bodyPr/>
        <a:lstStyle/>
        <a:p>
          <a:r>
            <a:rPr lang="en-US" u="sng"/>
            <a:t>Dance elements</a:t>
          </a:r>
          <a:r>
            <a:rPr lang="en-US"/>
            <a:t>:  Space, Shape (body), Time, Effort/Energy</a:t>
          </a:r>
        </a:p>
      </dgm:t>
    </dgm:pt>
    <dgm:pt modelId="{C773CC69-DE8F-4727-87FC-25DBCB0DD236}" type="parTrans" cxnId="{B5D1C3F2-C017-45C3-9913-9A7C1C1063F7}">
      <dgm:prSet/>
      <dgm:spPr/>
      <dgm:t>
        <a:bodyPr/>
        <a:lstStyle/>
        <a:p>
          <a:endParaRPr lang="en-US"/>
        </a:p>
      </dgm:t>
    </dgm:pt>
    <dgm:pt modelId="{C2E0F4A7-0896-4381-896B-D32571E78679}" type="sibTrans" cxnId="{B5D1C3F2-C017-45C3-9913-9A7C1C1063F7}">
      <dgm:prSet/>
      <dgm:spPr/>
      <dgm:t>
        <a:bodyPr/>
        <a:lstStyle/>
        <a:p>
          <a:endParaRPr lang="en-US"/>
        </a:p>
      </dgm:t>
    </dgm:pt>
    <dgm:pt modelId="{193B2C8C-7DD1-41B4-8890-0256472F3540}">
      <dgm:prSet/>
      <dgm:spPr/>
      <dgm:t>
        <a:bodyPr/>
        <a:lstStyle/>
        <a:p>
          <a:r>
            <a:rPr lang="en-US" u="sng"/>
            <a:t>Choreographic structures and principles</a:t>
          </a:r>
          <a:r>
            <a:rPr lang="en-US"/>
            <a:t>: AB, ABA, Theme and Variation, Rondo, Canon, Call and Response, Repeat ,Collage, jigsaw</a:t>
          </a:r>
        </a:p>
      </dgm:t>
    </dgm:pt>
    <dgm:pt modelId="{4CC2DC74-DF0D-4265-8292-CC8C04B305E5}" type="parTrans" cxnId="{059353AB-C324-478F-AD09-A5A56CA08222}">
      <dgm:prSet/>
      <dgm:spPr/>
      <dgm:t>
        <a:bodyPr/>
        <a:lstStyle/>
        <a:p>
          <a:endParaRPr lang="en-US"/>
        </a:p>
      </dgm:t>
    </dgm:pt>
    <dgm:pt modelId="{F804639F-1383-4CCB-B287-00B640D1D796}" type="sibTrans" cxnId="{059353AB-C324-478F-AD09-A5A56CA08222}">
      <dgm:prSet/>
      <dgm:spPr/>
      <dgm:t>
        <a:bodyPr/>
        <a:lstStyle/>
        <a:p>
          <a:endParaRPr lang="en-US"/>
        </a:p>
      </dgm:t>
    </dgm:pt>
    <dgm:pt modelId="{A9E45031-2829-BF4F-858A-800B03205A12}">
      <dgm:prSet/>
      <dgm:spPr/>
      <dgm:t>
        <a:bodyPr/>
        <a:lstStyle/>
        <a:p>
          <a:r>
            <a:rPr lang="en-US" u="sng" dirty="0"/>
            <a:t>Elements of Drama/Poetry:  </a:t>
          </a:r>
          <a:r>
            <a:rPr lang="en-US" dirty="0"/>
            <a:t>Text, imagery, rhyme, rhythm, metaphor</a:t>
          </a:r>
        </a:p>
      </dgm:t>
    </dgm:pt>
    <dgm:pt modelId="{E089B1F8-8FCD-EF49-BFF9-B11D713166BF}" type="parTrans" cxnId="{AF036CF6-5E04-3741-B8D5-0DCC6AB08BDD}">
      <dgm:prSet/>
      <dgm:spPr/>
      <dgm:t>
        <a:bodyPr/>
        <a:lstStyle/>
        <a:p>
          <a:endParaRPr lang="en-US"/>
        </a:p>
      </dgm:t>
    </dgm:pt>
    <dgm:pt modelId="{6DE1CC1E-13E7-3248-B17B-08061AA58F1A}" type="sibTrans" cxnId="{AF036CF6-5E04-3741-B8D5-0DCC6AB08BDD}">
      <dgm:prSet/>
      <dgm:spPr/>
      <dgm:t>
        <a:bodyPr/>
        <a:lstStyle/>
        <a:p>
          <a:endParaRPr lang="en-US"/>
        </a:p>
      </dgm:t>
    </dgm:pt>
    <dgm:pt modelId="{F98ECE28-5E7E-F044-BCB2-8E7E528A8CFD}" type="pres">
      <dgm:prSet presAssocID="{CFEAFDC1-BDE0-4FBB-99EF-9ABFAB2FCD2B}" presName="Name0" presStyleCnt="0">
        <dgm:presLayoutVars>
          <dgm:dir/>
          <dgm:resizeHandles val="exact"/>
        </dgm:presLayoutVars>
      </dgm:prSet>
      <dgm:spPr/>
    </dgm:pt>
    <dgm:pt modelId="{4466634C-6C7F-F941-B992-7F5A003A252E}" type="pres">
      <dgm:prSet presAssocID="{295DD5BC-5042-4CE6-945F-69FDCB0FDEE0}" presName="node" presStyleLbl="node1" presStyleIdx="0" presStyleCnt="5">
        <dgm:presLayoutVars>
          <dgm:bulletEnabled val="1"/>
        </dgm:presLayoutVars>
      </dgm:prSet>
      <dgm:spPr/>
    </dgm:pt>
    <dgm:pt modelId="{7B6097CC-58B7-1844-B884-529DF1A3EC4C}" type="pres">
      <dgm:prSet presAssocID="{DCB0A71D-0ABB-4A5E-BF22-FE2028CF8217}" presName="sibTrans" presStyleLbl="sibTrans1D1" presStyleIdx="0" presStyleCnt="4"/>
      <dgm:spPr/>
    </dgm:pt>
    <dgm:pt modelId="{6F04E78D-9F92-C747-A00D-C66C53883FF8}" type="pres">
      <dgm:prSet presAssocID="{DCB0A71D-0ABB-4A5E-BF22-FE2028CF8217}" presName="connectorText" presStyleLbl="sibTrans1D1" presStyleIdx="0" presStyleCnt="4"/>
      <dgm:spPr/>
    </dgm:pt>
    <dgm:pt modelId="{0AE9CE7A-228D-304A-A2FB-8E06894B8B32}" type="pres">
      <dgm:prSet presAssocID="{5DEE7566-84CD-4298-81D5-02A14DBB63D0}" presName="node" presStyleLbl="node1" presStyleIdx="1" presStyleCnt="5">
        <dgm:presLayoutVars>
          <dgm:bulletEnabled val="1"/>
        </dgm:presLayoutVars>
      </dgm:prSet>
      <dgm:spPr/>
    </dgm:pt>
    <dgm:pt modelId="{C651A379-0909-0140-B0CC-D05478A9BEE4}" type="pres">
      <dgm:prSet presAssocID="{77A1C797-754B-4FF3-8898-87A3CD1DA9F5}" presName="sibTrans" presStyleLbl="sibTrans1D1" presStyleIdx="1" presStyleCnt="4"/>
      <dgm:spPr/>
    </dgm:pt>
    <dgm:pt modelId="{3DF35F55-E782-D549-9714-51462DF15E41}" type="pres">
      <dgm:prSet presAssocID="{77A1C797-754B-4FF3-8898-87A3CD1DA9F5}" presName="connectorText" presStyleLbl="sibTrans1D1" presStyleIdx="1" presStyleCnt="4"/>
      <dgm:spPr/>
    </dgm:pt>
    <dgm:pt modelId="{F426774E-4603-2E45-9BB8-D2C522707E62}" type="pres">
      <dgm:prSet presAssocID="{B3E15518-48E9-4331-931F-719D3B376432}" presName="node" presStyleLbl="node1" presStyleIdx="2" presStyleCnt="5">
        <dgm:presLayoutVars>
          <dgm:bulletEnabled val="1"/>
        </dgm:presLayoutVars>
      </dgm:prSet>
      <dgm:spPr/>
    </dgm:pt>
    <dgm:pt modelId="{1208CFB6-8D41-634D-BEC7-E9702322E256}" type="pres">
      <dgm:prSet presAssocID="{C2E0F4A7-0896-4381-896B-D32571E78679}" presName="sibTrans" presStyleLbl="sibTrans1D1" presStyleIdx="2" presStyleCnt="4"/>
      <dgm:spPr/>
    </dgm:pt>
    <dgm:pt modelId="{BB132E65-A601-8243-BD41-45503B8A2FE6}" type="pres">
      <dgm:prSet presAssocID="{C2E0F4A7-0896-4381-896B-D32571E78679}" presName="connectorText" presStyleLbl="sibTrans1D1" presStyleIdx="2" presStyleCnt="4"/>
      <dgm:spPr/>
    </dgm:pt>
    <dgm:pt modelId="{C0099CE3-2227-5A4E-BFD5-7975DBC0E9A3}" type="pres">
      <dgm:prSet presAssocID="{193B2C8C-7DD1-41B4-8890-0256472F3540}" presName="node" presStyleLbl="node1" presStyleIdx="3" presStyleCnt="5">
        <dgm:presLayoutVars>
          <dgm:bulletEnabled val="1"/>
        </dgm:presLayoutVars>
      </dgm:prSet>
      <dgm:spPr/>
    </dgm:pt>
    <dgm:pt modelId="{BCA6F35C-BDA2-1644-95CA-395F015CE45D}" type="pres">
      <dgm:prSet presAssocID="{F804639F-1383-4CCB-B287-00B640D1D796}" presName="sibTrans" presStyleLbl="sibTrans1D1" presStyleIdx="3" presStyleCnt="4"/>
      <dgm:spPr/>
    </dgm:pt>
    <dgm:pt modelId="{723556D7-0C52-4646-A89D-D8857FB6234C}" type="pres">
      <dgm:prSet presAssocID="{F804639F-1383-4CCB-B287-00B640D1D796}" presName="connectorText" presStyleLbl="sibTrans1D1" presStyleIdx="3" presStyleCnt="4"/>
      <dgm:spPr/>
    </dgm:pt>
    <dgm:pt modelId="{77D53A61-8CA7-5F46-8159-7BB8341C0D3E}" type="pres">
      <dgm:prSet presAssocID="{A9E45031-2829-BF4F-858A-800B03205A12}" presName="node" presStyleLbl="node1" presStyleIdx="4" presStyleCnt="5">
        <dgm:presLayoutVars>
          <dgm:bulletEnabled val="1"/>
        </dgm:presLayoutVars>
      </dgm:prSet>
      <dgm:spPr/>
    </dgm:pt>
  </dgm:ptLst>
  <dgm:cxnLst>
    <dgm:cxn modelId="{97451F07-894E-6141-8463-AA86C68A1556}" type="presOf" srcId="{DCB0A71D-0ABB-4A5E-BF22-FE2028CF8217}" destId="{6F04E78D-9F92-C747-A00D-C66C53883FF8}" srcOrd="1" destOrd="0" presId="urn:microsoft.com/office/officeart/2016/7/layout/RepeatingBendingProcessNew"/>
    <dgm:cxn modelId="{FF04C107-6A92-4B4D-9EE6-638CBB78E102}" type="presOf" srcId="{193B2C8C-7DD1-41B4-8890-0256472F3540}" destId="{C0099CE3-2227-5A4E-BFD5-7975DBC0E9A3}" srcOrd="0" destOrd="0" presId="urn:microsoft.com/office/officeart/2016/7/layout/RepeatingBendingProcessNew"/>
    <dgm:cxn modelId="{B995CA30-D5DA-4C02-B029-22B7A9D9B0D6}" srcId="{CFEAFDC1-BDE0-4FBB-99EF-9ABFAB2FCD2B}" destId="{295DD5BC-5042-4CE6-945F-69FDCB0FDEE0}" srcOrd="0" destOrd="0" parTransId="{465A1D4C-2691-4B92-BAD8-5D65EB4483DB}" sibTransId="{DCB0A71D-0ABB-4A5E-BF22-FE2028CF8217}"/>
    <dgm:cxn modelId="{50BDF249-81CE-7A4C-B604-80A38534B29A}" type="presOf" srcId="{C2E0F4A7-0896-4381-896B-D32571E78679}" destId="{1208CFB6-8D41-634D-BEC7-E9702322E256}" srcOrd="0" destOrd="0" presId="urn:microsoft.com/office/officeart/2016/7/layout/RepeatingBendingProcessNew"/>
    <dgm:cxn modelId="{57DD0652-FFF6-7046-92C5-2AEB28B87EFB}" type="presOf" srcId="{5DEE7566-84CD-4298-81D5-02A14DBB63D0}" destId="{0AE9CE7A-228D-304A-A2FB-8E06894B8B32}" srcOrd="0" destOrd="0" presId="urn:microsoft.com/office/officeart/2016/7/layout/RepeatingBendingProcessNew"/>
    <dgm:cxn modelId="{8D356A5D-ABD9-5A43-883F-3BE1156515B7}" type="presOf" srcId="{A9E45031-2829-BF4F-858A-800B03205A12}" destId="{77D53A61-8CA7-5F46-8159-7BB8341C0D3E}" srcOrd="0" destOrd="0" presId="urn:microsoft.com/office/officeart/2016/7/layout/RepeatingBendingProcessNew"/>
    <dgm:cxn modelId="{F493C25D-0696-3A45-9D39-5470DECF28FA}" type="presOf" srcId="{F804639F-1383-4CCB-B287-00B640D1D796}" destId="{723556D7-0C52-4646-A89D-D8857FB6234C}" srcOrd="1" destOrd="0" presId="urn:microsoft.com/office/officeart/2016/7/layout/RepeatingBendingProcessNew"/>
    <dgm:cxn modelId="{B4165666-3126-E942-9316-4CD433456587}" type="presOf" srcId="{F804639F-1383-4CCB-B287-00B640D1D796}" destId="{BCA6F35C-BDA2-1644-95CA-395F015CE45D}" srcOrd="0" destOrd="0" presId="urn:microsoft.com/office/officeart/2016/7/layout/RepeatingBendingProcessNew"/>
    <dgm:cxn modelId="{A79975A5-623F-40B1-A409-DB0D77F3BAF3}" srcId="{CFEAFDC1-BDE0-4FBB-99EF-9ABFAB2FCD2B}" destId="{5DEE7566-84CD-4298-81D5-02A14DBB63D0}" srcOrd="1" destOrd="0" parTransId="{026EECCF-D70B-428A-91FA-AD993768BF51}" sibTransId="{77A1C797-754B-4FF3-8898-87A3CD1DA9F5}"/>
    <dgm:cxn modelId="{02C45AA8-2BE8-034E-A23C-77FC167ECE79}" type="presOf" srcId="{C2E0F4A7-0896-4381-896B-D32571E78679}" destId="{BB132E65-A601-8243-BD41-45503B8A2FE6}" srcOrd="1" destOrd="0" presId="urn:microsoft.com/office/officeart/2016/7/layout/RepeatingBendingProcessNew"/>
    <dgm:cxn modelId="{059353AB-C324-478F-AD09-A5A56CA08222}" srcId="{CFEAFDC1-BDE0-4FBB-99EF-9ABFAB2FCD2B}" destId="{193B2C8C-7DD1-41B4-8890-0256472F3540}" srcOrd="3" destOrd="0" parTransId="{4CC2DC74-DF0D-4265-8292-CC8C04B305E5}" sibTransId="{F804639F-1383-4CCB-B287-00B640D1D796}"/>
    <dgm:cxn modelId="{C23E7FBC-F03F-DE4A-A087-65A57A8A6DBC}" type="presOf" srcId="{77A1C797-754B-4FF3-8898-87A3CD1DA9F5}" destId="{C651A379-0909-0140-B0CC-D05478A9BEE4}" srcOrd="0" destOrd="0" presId="urn:microsoft.com/office/officeart/2016/7/layout/RepeatingBendingProcessNew"/>
    <dgm:cxn modelId="{2C8D4AC2-0DDB-754F-8AEF-82BF3FB9DE97}" type="presOf" srcId="{CFEAFDC1-BDE0-4FBB-99EF-9ABFAB2FCD2B}" destId="{F98ECE28-5E7E-F044-BCB2-8E7E528A8CFD}" srcOrd="0" destOrd="0" presId="urn:microsoft.com/office/officeart/2016/7/layout/RepeatingBendingProcessNew"/>
    <dgm:cxn modelId="{64819AC3-8B29-2040-825E-853336E9F342}" type="presOf" srcId="{DCB0A71D-0ABB-4A5E-BF22-FE2028CF8217}" destId="{7B6097CC-58B7-1844-B884-529DF1A3EC4C}" srcOrd="0" destOrd="0" presId="urn:microsoft.com/office/officeart/2016/7/layout/RepeatingBendingProcessNew"/>
    <dgm:cxn modelId="{A9B321C8-2D78-3C41-898B-EA5E6662CB38}" type="presOf" srcId="{B3E15518-48E9-4331-931F-719D3B376432}" destId="{F426774E-4603-2E45-9BB8-D2C522707E62}" srcOrd="0" destOrd="0" presId="urn:microsoft.com/office/officeart/2016/7/layout/RepeatingBendingProcessNew"/>
    <dgm:cxn modelId="{B5D1C3F2-C017-45C3-9913-9A7C1C1063F7}" srcId="{CFEAFDC1-BDE0-4FBB-99EF-9ABFAB2FCD2B}" destId="{B3E15518-48E9-4331-931F-719D3B376432}" srcOrd="2" destOrd="0" parTransId="{C773CC69-DE8F-4727-87FC-25DBCB0DD236}" sibTransId="{C2E0F4A7-0896-4381-896B-D32571E78679}"/>
    <dgm:cxn modelId="{E1659FF3-89EB-BD40-B49F-589D88C7B2D2}" type="presOf" srcId="{77A1C797-754B-4FF3-8898-87A3CD1DA9F5}" destId="{3DF35F55-E782-D549-9714-51462DF15E41}" srcOrd="1" destOrd="0" presId="urn:microsoft.com/office/officeart/2016/7/layout/RepeatingBendingProcessNew"/>
    <dgm:cxn modelId="{AF036CF6-5E04-3741-B8D5-0DCC6AB08BDD}" srcId="{CFEAFDC1-BDE0-4FBB-99EF-9ABFAB2FCD2B}" destId="{A9E45031-2829-BF4F-858A-800B03205A12}" srcOrd="4" destOrd="0" parTransId="{E089B1F8-8FCD-EF49-BFF9-B11D713166BF}" sibTransId="{6DE1CC1E-13E7-3248-B17B-08061AA58F1A}"/>
    <dgm:cxn modelId="{D23CABFA-8806-CA4E-95D2-36AB09BA9FCE}" type="presOf" srcId="{295DD5BC-5042-4CE6-945F-69FDCB0FDEE0}" destId="{4466634C-6C7F-F941-B992-7F5A003A252E}" srcOrd="0" destOrd="0" presId="urn:microsoft.com/office/officeart/2016/7/layout/RepeatingBendingProcessNew"/>
    <dgm:cxn modelId="{C2E688AC-3496-0540-BC4B-2CD69A0EC998}" type="presParOf" srcId="{F98ECE28-5E7E-F044-BCB2-8E7E528A8CFD}" destId="{4466634C-6C7F-F941-B992-7F5A003A252E}" srcOrd="0" destOrd="0" presId="urn:microsoft.com/office/officeart/2016/7/layout/RepeatingBendingProcessNew"/>
    <dgm:cxn modelId="{81E56B04-1E6C-AF42-8A52-A7604F7A123F}" type="presParOf" srcId="{F98ECE28-5E7E-F044-BCB2-8E7E528A8CFD}" destId="{7B6097CC-58B7-1844-B884-529DF1A3EC4C}" srcOrd="1" destOrd="0" presId="urn:microsoft.com/office/officeart/2016/7/layout/RepeatingBendingProcessNew"/>
    <dgm:cxn modelId="{CD7BE21E-1C5E-8B44-8C5E-133FFBBB9DD2}" type="presParOf" srcId="{7B6097CC-58B7-1844-B884-529DF1A3EC4C}" destId="{6F04E78D-9F92-C747-A00D-C66C53883FF8}" srcOrd="0" destOrd="0" presId="urn:microsoft.com/office/officeart/2016/7/layout/RepeatingBendingProcessNew"/>
    <dgm:cxn modelId="{34ED5B3E-1572-2A49-886B-D9202B8150FF}" type="presParOf" srcId="{F98ECE28-5E7E-F044-BCB2-8E7E528A8CFD}" destId="{0AE9CE7A-228D-304A-A2FB-8E06894B8B32}" srcOrd="2" destOrd="0" presId="urn:microsoft.com/office/officeart/2016/7/layout/RepeatingBendingProcessNew"/>
    <dgm:cxn modelId="{2C30FB07-BF90-AE4D-A3BF-615556B48502}" type="presParOf" srcId="{F98ECE28-5E7E-F044-BCB2-8E7E528A8CFD}" destId="{C651A379-0909-0140-B0CC-D05478A9BEE4}" srcOrd="3" destOrd="0" presId="urn:microsoft.com/office/officeart/2016/7/layout/RepeatingBendingProcessNew"/>
    <dgm:cxn modelId="{5AB80E4B-ED56-0048-8909-B986E4B55FE8}" type="presParOf" srcId="{C651A379-0909-0140-B0CC-D05478A9BEE4}" destId="{3DF35F55-E782-D549-9714-51462DF15E41}" srcOrd="0" destOrd="0" presId="urn:microsoft.com/office/officeart/2016/7/layout/RepeatingBendingProcessNew"/>
    <dgm:cxn modelId="{A9D0AE17-70C0-764E-B070-E669D98DB5F5}" type="presParOf" srcId="{F98ECE28-5E7E-F044-BCB2-8E7E528A8CFD}" destId="{F426774E-4603-2E45-9BB8-D2C522707E62}" srcOrd="4" destOrd="0" presId="urn:microsoft.com/office/officeart/2016/7/layout/RepeatingBendingProcessNew"/>
    <dgm:cxn modelId="{B4785996-7F4B-3847-A19A-6A0818A9C9FD}" type="presParOf" srcId="{F98ECE28-5E7E-F044-BCB2-8E7E528A8CFD}" destId="{1208CFB6-8D41-634D-BEC7-E9702322E256}" srcOrd="5" destOrd="0" presId="urn:microsoft.com/office/officeart/2016/7/layout/RepeatingBendingProcessNew"/>
    <dgm:cxn modelId="{EA5D45F1-119D-2548-94E7-578DF6B3750E}" type="presParOf" srcId="{1208CFB6-8D41-634D-BEC7-E9702322E256}" destId="{BB132E65-A601-8243-BD41-45503B8A2FE6}" srcOrd="0" destOrd="0" presId="urn:microsoft.com/office/officeart/2016/7/layout/RepeatingBendingProcessNew"/>
    <dgm:cxn modelId="{F4974C44-7BD1-0444-94CC-28F4544A53B1}" type="presParOf" srcId="{F98ECE28-5E7E-F044-BCB2-8E7E528A8CFD}" destId="{C0099CE3-2227-5A4E-BFD5-7975DBC0E9A3}" srcOrd="6" destOrd="0" presId="urn:microsoft.com/office/officeart/2016/7/layout/RepeatingBendingProcessNew"/>
    <dgm:cxn modelId="{A76B0D7C-6057-2642-9167-600441167D04}" type="presParOf" srcId="{F98ECE28-5E7E-F044-BCB2-8E7E528A8CFD}" destId="{BCA6F35C-BDA2-1644-95CA-395F015CE45D}" srcOrd="7" destOrd="0" presId="urn:microsoft.com/office/officeart/2016/7/layout/RepeatingBendingProcessNew"/>
    <dgm:cxn modelId="{4068A3A7-9EB6-CE4E-92C8-9AF9E77CCB25}" type="presParOf" srcId="{BCA6F35C-BDA2-1644-95CA-395F015CE45D}" destId="{723556D7-0C52-4646-A89D-D8857FB6234C}" srcOrd="0" destOrd="0" presId="urn:microsoft.com/office/officeart/2016/7/layout/RepeatingBendingProcessNew"/>
    <dgm:cxn modelId="{47063E15-DA0F-FA4B-8306-59B448CD388C}" type="presParOf" srcId="{F98ECE28-5E7E-F044-BCB2-8E7E528A8CFD}" destId="{77D53A61-8CA7-5F46-8159-7BB8341C0D3E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D9BB3-769A-9541-BA9D-6D93B5EB497A}">
      <dsp:nvSpPr>
        <dsp:cNvPr id="0" name=""/>
        <dsp:cNvSpPr/>
      </dsp:nvSpPr>
      <dsp:spPr>
        <a:xfrm>
          <a:off x="0" y="35447"/>
          <a:ext cx="4668205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does equity mean to you?</a:t>
          </a:r>
        </a:p>
      </dsp:txBody>
      <dsp:txXfrm>
        <a:off x="48737" y="84184"/>
        <a:ext cx="4570731" cy="900901"/>
      </dsp:txXfrm>
    </dsp:sp>
    <dsp:sp modelId="{C988CC6A-53D3-C744-873A-911E9C5A1B1A}">
      <dsp:nvSpPr>
        <dsp:cNvPr id="0" name=""/>
        <dsp:cNvSpPr/>
      </dsp:nvSpPr>
      <dsp:spPr>
        <a:xfrm>
          <a:off x="0" y="1085662"/>
          <a:ext cx="4668205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what ways can equity be taught, encouraged, and practiced in an  educational setting at different age levels?</a:t>
          </a:r>
        </a:p>
      </dsp:txBody>
      <dsp:txXfrm>
        <a:off x="48737" y="1134399"/>
        <a:ext cx="4570731" cy="900901"/>
      </dsp:txXfrm>
    </dsp:sp>
    <dsp:sp modelId="{75A1103E-2736-D142-B396-DB38E8BC1172}">
      <dsp:nvSpPr>
        <dsp:cNvPr id="0" name=""/>
        <dsp:cNvSpPr/>
      </dsp:nvSpPr>
      <dsp:spPr>
        <a:xfrm>
          <a:off x="0" y="2135878"/>
          <a:ext cx="4668205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How can art inform? </a:t>
          </a:r>
        </a:p>
      </dsp:txBody>
      <dsp:txXfrm>
        <a:off x="48737" y="2184615"/>
        <a:ext cx="4570731" cy="900901"/>
      </dsp:txXfrm>
    </dsp:sp>
    <dsp:sp modelId="{470DE1A6-448C-B649-8B27-5B444C178AB9}">
      <dsp:nvSpPr>
        <dsp:cNvPr id="0" name=""/>
        <dsp:cNvSpPr/>
      </dsp:nvSpPr>
      <dsp:spPr>
        <a:xfrm>
          <a:off x="0" y="3186094"/>
          <a:ext cx="4668205" cy="998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what ways can art build bridges to a more complete understanding of one’s ethnicity, culture, beliefs?</a:t>
          </a:r>
        </a:p>
      </dsp:txBody>
      <dsp:txXfrm>
        <a:off x="48737" y="3234831"/>
        <a:ext cx="4570731" cy="900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E5C73-6F10-B84C-9F4B-9A24E9272E2A}">
      <dsp:nvSpPr>
        <dsp:cNvPr id="0" name=""/>
        <dsp:cNvSpPr/>
      </dsp:nvSpPr>
      <dsp:spPr>
        <a:xfrm>
          <a:off x="0" y="304703"/>
          <a:ext cx="6263640" cy="158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Using a variety of tools, we will create a short “art” work that addresses the tears in society as each of us has experienced them.</a:t>
          </a:r>
        </a:p>
      </dsp:txBody>
      <dsp:txXfrm>
        <a:off x="77219" y="381922"/>
        <a:ext cx="6109202" cy="1427402"/>
      </dsp:txXfrm>
    </dsp:sp>
    <dsp:sp modelId="{196648EB-60DD-A54A-B5F0-50708E207ACB}">
      <dsp:nvSpPr>
        <dsp:cNvPr id="0" name=""/>
        <dsp:cNvSpPr/>
      </dsp:nvSpPr>
      <dsp:spPr>
        <a:xfrm>
          <a:off x="0" y="1961423"/>
          <a:ext cx="6263640" cy="15818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By better understanding the the connections among the arts we become stronger in telling our stories</a:t>
          </a:r>
        </a:p>
      </dsp:txBody>
      <dsp:txXfrm>
        <a:off x="77219" y="2038642"/>
        <a:ext cx="6109202" cy="1427402"/>
      </dsp:txXfrm>
    </dsp:sp>
    <dsp:sp modelId="{04FC682B-A1B8-C941-A764-EC9A162AF419}">
      <dsp:nvSpPr>
        <dsp:cNvPr id="0" name=""/>
        <dsp:cNvSpPr/>
      </dsp:nvSpPr>
      <dsp:spPr>
        <a:xfrm>
          <a:off x="0" y="3618144"/>
          <a:ext cx="6263640" cy="15818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See, listen, react, connect, synthesize and create.</a:t>
          </a:r>
        </a:p>
      </dsp:txBody>
      <dsp:txXfrm>
        <a:off x="77219" y="3695363"/>
        <a:ext cx="6109202" cy="1427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FA2BF-1BAC-4E40-8701-0B7BDF007FCA}">
      <dsp:nvSpPr>
        <dsp:cNvPr id="0" name=""/>
        <dsp:cNvSpPr/>
      </dsp:nvSpPr>
      <dsp:spPr>
        <a:xfrm>
          <a:off x="0" y="18923"/>
          <a:ext cx="6784259" cy="18696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So often our students rely on music and lyrics to inform and create dance works.</a:t>
          </a:r>
        </a:p>
      </dsp:txBody>
      <dsp:txXfrm>
        <a:off x="91269" y="110192"/>
        <a:ext cx="6601721" cy="1687122"/>
      </dsp:txXfrm>
    </dsp:sp>
    <dsp:sp modelId="{415EEF2A-7207-964E-8F42-474EA6AC73D6}">
      <dsp:nvSpPr>
        <dsp:cNvPr id="0" name=""/>
        <dsp:cNvSpPr/>
      </dsp:nvSpPr>
      <dsp:spPr>
        <a:xfrm>
          <a:off x="0" y="1986503"/>
          <a:ext cx="6784259" cy="18696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What other artistic means can motivate the creative process</a:t>
          </a:r>
        </a:p>
      </dsp:txBody>
      <dsp:txXfrm>
        <a:off x="91269" y="2077772"/>
        <a:ext cx="6601721" cy="1687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E1FCE-64A6-E84A-8B95-4265170BBF16}">
      <dsp:nvSpPr>
        <dsp:cNvPr id="0" name=""/>
        <dsp:cNvSpPr/>
      </dsp:nvSpPr>
      <dsp:spPr>
        <a:xfrm>
          <a:off x="2957" y="373772"/>
          <a:ext cx="2346482" cy="32850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41" tIns="330200" rIns="182941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 Generate and conceptualize artistic ideas and work.</a:t>
          </a:r>
        </a:p>
      </dsp:txBody>
      <dsp:txXfrm>
        <a:off x="2957" y="1622101"/>
        <a:ext cx="2346482" cy="1971045"/>
      </dsp:txXfrm>
    </dsp:sp>
    <dsp:sp modelId="{60AAE867-E343-0D4B-8558-191F2DEDE10F}">
      <dsp:nvSpPr>
        <dsp:cNvPr id="0" name=""/>
        <dsp:cNvSpPr/>
      </dsp:nvSpPr>
      <dsp:spPr>
        <a:xfrm>
          <a:off x="683437" y="702280"/>
          <a:ext cx="985522" cy="9855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35" tIns="12700" rIns="7683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27763" y="846606"/>
        <a:ext cx="696870" cy="696870"/>
      </dsp:txXfrm>
    </dsp:sp>
    <dsp:sp modelId="{BA7E18F1-D830-7F4E-A4AE-0CA263A5C833}">
      <dsp:nvSpPr>
        <dsp:cNvPr id="0" name=""/>
        <dsp:cNvSpPr/>
      </dsp:nvSpPr>
      <dsp:spPr>
        <a:xfrm>
          <a:off x="2957" y="3658776"/>
          <a:ext cx="2346482" cy="72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9C39A-6BD5-D543-9A2C-123CCE9F96DF}">
      <dsp:nvSpPr>
        <dsp:cNvPr id="0" name=""/>
        <dsp:cNvSpPr/>
      </dsp:nvSpPr>
      <dsp:spPr>
        <a:xfrm>
          <a:off x="2584088" y="373772"/>
          <a:ext cx="2346482" cy="3285075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41" tIns="330200" rIns="182941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2. Organize and develop artistic ideas and work</a:t>
          </a:r>
        </a:p>
      </dsp:txBody>
      <dsp:txXfrm>
        <a:off x="2584088" y="1622101"/>
        <a:ext cx="2346482" cy="1971045"/>
      </dsp:txXfrm>
    </dsp:sp>
    <dsp:sp modelId="{7DA4EFF4-8386-064F-B242-783462F8E981}">
      <dsp:nvSpPr>
        <dsp:cNvPr id="0" name=""/>
        <dsp:cNvSpPr/>
      </dsp:nvSpPr>
      <dsp:spPr>
        <a:xfrm>
          <a:off x="3264568" y="702280"/>
          <a:ext cx="985522" cy="985522"/>
        </a:xfrm>
        <a:prstGeom prst="ellips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35" tIns="12700" rIns="7683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408894" y="846606"/>
        <a:ext cx="696870" cy="696870"/>
      </dsp:txXfrm>
    </dsp:sp>
    <dsp:sp modelId="{3457C6D8-34A3-9B4D-954F-CFA9724196C7}">
      <dsp:nvSpPr>
        <dsp:cNvPr id="0" name=""/>
        <dsp:cNvSpPr/>
      </dsp:nvSpPr>
      <dsp:spPr>
        <a:xfrm>
          <a:off x="2584088" y="3658776"/>
          <a:ext cx="2346482" cy="72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F04A0-607F-E44D-8B4B-8FC52537255F}">
      <dsp:nvSpPr>
        <dsp:cNvPr id="0" name=""/>
        <dsp:cNvSpPr/>
      </dsp:nvSpPr>
      <dsp:spPr>
        <a:xfrm>
          <a:off x="5165218" y="373772"/>
          <a:ext cx="2346482" cy="3285075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41" tIns="330200" rIns="182941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3. Interpret intent and meaning in artistic work</a:t>
          </a:r>
        </a:p>
      </dsp:txBody>
      <dsp:txXfrm>
        <a:off x="5165218" y="1622101"/>
        <a:ext cx="2346482" cy="1971045"/>
      </dsp:txXfrm>
    </dsp:sp>
    <dsp:sp modelId="{3125ADE1-8FBE-4445-B6BD-4A7C25B17A61}">
      <dsp:nvSpPr>
        <dsp:cNvPr id="0" name=""/>
        <dsp:cNvSpPr/>
      </dsp:nvSpPr>
      <dsp:spPr>
        <a:xfrm>
          <a:off x="5845698" y="702280"/>
          <a:ext cx="985522" cy="985522"/>
        </a:xfrm>
        <a:prstGeom prst="ellips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35" tIns="12700" rIns="7683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5990024" y="846606"/>
        <a:ext cx="696870" cy="696870"/>
      </dsp:txXfrm>
    </dsp:sp>
    <dsp:sp modelId="{47ACD51F-4CD5-514A-BF61-440AC06BC7EE}">
      <dsp:nvSpPr>
        <dsp:cNvPr id="0" name=""/>
        <dsp:cNvSpPr/>
      </dsp:nvSpPr>
      <dsp:spPr>
        <a:xfrm>
          <a:off x="5165218" y="3658776"/>
          <a:ext cx="2346482" cy="72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83937-CDFA-674A-93C2-CC9580FF27F2}">
      <dsp:nvSpPr>
        <dsp:cNvPr id="0" name=""/>
        <dsp:cNvSpPr/>
      </dsp:nvSpPr>
      <dsp:spPr>
        <a:xfrm>
          <a:off x="7746349" y="373772"/>
          <a:ext cx="2346482" cy="328507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41" tIns="330200" rIns="182941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/>
            <a:t>4. </a:t>
          </a:r>
          <a:r>
            <a:rPr lang="en-US" sz="1800" kern="1200"/>
            <a:t>Synthesize and relate knowledge and personal experiences to make art.</a:t>
          </a:r>
        </a:p>
      </dsp:txBody>
      <dsp:txXfrm>
        <a:off x="7746349" y="1622101"/>
        <a:ext cx="2346482" cy="1971045"/>
      </dsp:txXfrm>
    </dsp:sp>
    <dsp:sp modelId="{ABA8EBBE-F9E7-1A47-BABB-AF5F35BDF38D}">
      <dsp:nvSpPr>
        <dsp:cNvPr id="0" name=""/>
        <dsp:cNvSpPr/>
      </dsp:nvSpPr>
      <dsp:spPr>
        <a:xfrm>
          <a:off x="8426828" y="702280"/>
          <a:ext cx="985522" cy="985522"/>
        </a:xfrm>
        <a:prstGeom prst="ellips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35" tIns="12700" rIns="7683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571154" y="846606"/>
        <a:ext cx="696870" cy="696870"/>
      </dsp:txXfrm>
    </dsp:sp>
    <dsp:sp modelId="{60708181-F87C-A148-A4A6-CCA9FEF27307}">
      <dsp:nvSpPr>
        <dsp:cNvPr id="0" name=""/>
        <dsp:cNvSpPr/>
      </dsp:nvSpPr>
      <dsp:spPr>
        <a:xfrm>
          <a:off x="7746349" y="3658776"/>
          <a:ext cx="2346482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D1BDB-514D-8C43-ADDB-EBF69C81EE15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/>
            <a:t>Artists use a variety of sources as inspiration and transform concepts and ideas into movement for artistic expression</a:t>
          </a:r>
          <a:endParaRPr lang="en-US" sz="2400" kern="1200"/>
        </a:p>
      </dsp:txBody>
      <dsp:txXfrm>
        <a:off x="64425" y="73569"/>
        <a:ext cx="6134790" cy="1190909"/>
      </dsp:txXfrm>
    </dsp:sp>
    <dsp:sp modelId="{5C4CD60C-23EC-5A43-B099-2F830502DCCB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/>
            <a:t>Many artistic elements are shared among the disciplines</a:t>
          </a:r>
          <a:r>
            <a:rPr lang="en-US" sz="2400" kern="1200"/>
            <a:t>?</a:t>
          </a:r>
          <a:r>
            <a:rPr lang="en-US" sz="2400" i="1" kern="1200"/>
            <a:t> </a:t>
          </a:r>
          <a:endParaRPr lang="en-US" sz="2400" kern="1200"/>
        </a:p>
      </dsp:txBody>
      <dsp:txXfrm>
        <a:off x="64425" y="1462449"/>
        <a:ext cx="6134790" cy="1190909"/>
      </dsp:txXfrm>
    </dsp:sp>
    <dsp:sp modelId="{A8AD098F-3807-F147-9A12-8FDB1F664944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/>
            <a:t>Art is interpreted by considering intent, meaning, and artistic expression.</a:t>
          </a:r>
          <a:endParaRPr lang="en-US" sz="2400" kern="1200"/>
        </a:p>
      </dsp:txBody>
      <dsp:txXfrm>
        <a:off x="64425" y="2851329"/>
        <a:ext cx="6134790" cy="1190909"/>
      </dsp:txXfrm>
    </dsp:sp>
    <dsp:sp modelId="{55BECF10-F825-C247-9F0E-49DE5AFBDB6F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/>
            <a:t>As art is experienced, all personal experiences, knowledge, and contexts are integrated and synthesized to interpret meaning</a:t>
          </a:r>
          <a:r>
            <a:rPr lang="en-US" sz="2400" kern="1200"/>
            <a:t>.</a:t>
          </a:r>
        </a:p>
      </dsp:txBody>
      <dsp:txXfrm>
        <a:off x="64425" y="4240209"/>
        <a:ext cx="6134790" cy="11909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097CC-58B7-1844-B884-529DF1A3EC4C}">
      <dsp:nvSpPr>
        <dsp:cNvPr id="0" name=""/>
        <dsp:cNvSpPr/>
      </dsp:nvSpPr>
      <dsp:spPr>
        <a:xfrm>
          <a:off x="2987697" y="800405"/>
          <a:ext cx="617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793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0451" y="842883"/>
        <a:ext cx="32426" cy="6485"/>
      </dsp:txXfrm>
    </dsp:sp>
    <dsp:sp modelId="{4466634C-6C7F-F941-B992-7F5A003A252E}">
      <dsp:nvSpPr>
        <dsp:cNvPr id="0" name=""/>
        <dsp:cNvSpPr/>
      </dsp:nvSpPr>
      <dsp:spPr>
        <a:xfrm>
          <a:off x="169774" y="209"/>
          <a:ext cx="2819722" cy="16918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69" tIns="145032" rIns="138169" bIns="14503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Visual Arts elements</a:t>
          </a:r>
          <a:r>
            <a:rPr lang="en-US" sz="1700" kern="1200"/>
            <a:t>: color, form, line, shape, space, texture, and value.</a:t>
          </a:r>
        </a:p>
      </dsp:txBody>
      <dsp:txXfrm>
        <a:off x="169774" y="209"/>
        <a:ext cx="2819722" cy="1691833"/>
      </dsp:txXfrm>
    </dsp:sp>
    <dsp:sp modelId="{C651A379-0909-0140-B0CC-D05478A9BEE4}">
      <dsp:nvSpPr>
        <dsp:cNvPr id="0" name=""/>
        <dsp:cNvSpPr/>
      </dsp:nvSpPr>
      <dsp:spPr>
        <a:xfrm>
          <a:off x="6455955" y="800405"/>
          <a:ext cx="617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7936" y="45720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8710" y="842883"/>
        <a:ext cx="32426" cy="6485"/>
      </dsp:txXfrm>
    </dsp:sp>
    <dsp:sp modelId="{0AE9CE7A-228D-304A-A2FB-8E06894B8B32}">
      <dsp:nvSpPr>
        <dsp:cNvPr id="0" name=""/>
        <dsp:cNvSpPr/>
      </dsp:nvSpPr>
      <dsp:spPr>
        <a:xfrm>
          <a:off x="3638033" y="209"/>
          <a:ext cx="2819722" cy="169183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69" tIns="145032" rIns="138169" bIns="14503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Visual Art principles of design</a:t>
          </a:r>
          <a:r>
            <a:rPr lang="en-US" sz="1700" kern="1200"/>
            <a:t>:  balance, contrast, emphasis, movement, pattern, rhythm, and unity/variety.</a:t>
          </a:r>
        </a:p>
      </dsp:txBody>
      <dsp:txXfrm>
        <a:off x="3638033" y="209"/>
        <a:ext cx="2819722" cy="1691833"/>
      </dsp:txXfrm>
    </dsp:sp>
    <dsp:sp modelId="{1208CFB6-8D41-634D-BEC7-E9702322E256}">
      <dsp:nvSpPr>
        <dsp:cNvPr id="0" name=""/>
        <dsp:cNvSpPr/>
      </dsp:nvSpPr>
      <dsp:spPr>
        <a:xfrm>
          <a:off x="1579636" y="1690242"/>
          <a:ext cx="6936516" cy="617936"/>
        </a:xfrm>
        <a:custGeom>
          <a:avLst/>
          <a:gdLst/>
          <a:ahLst/>
          <a:cxnLst/>
          <a:rect l="0" t="0" r="0" b="0"/>
          <a:pathLst>
            <a:path>
              <a:moveTo>
                <a:pt x="6936516" y="0"/>
              </a:moveTo>
              <a:lnTo>
                <a:pt x="6936516" y="326068"/>
              </a:lnTo>
              <a:lnTo>
                <a:pt x="0" y="326068"/>
              </a:lnTo>
              <a:lnTo>
                <a:pt x="0" y="617936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3725" y="1995967"/>
        <a:ext cx="348338" cy="6485"/>
      </dsp:txXfrm>
    </dsp:sp>
    <dsp:sp modelId="{F426774E-4603-2E45-9BB8-D2C522707E62}">
      <dsp:nvSpPr>
        <dsp:cNvPr id="0" name=""/>
        <dsp:cNvSpPr/>
      </dsp:nvSpPr>
      <dsp:spPr>
        <a:xfrm>
          <a:off x="7106291" y="209"/>
          <a:ext cx="2819722" cy="169183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69" tIns="145032" rIns="138169" bIns="14503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Dance elements</a:t>
          </a:r>
          <a:r>
            <a:rPr lang="en-US" sz="1700" kern="1200"/>
            <a:t>:  Space, Shape (body), Time, Effort/Energy</a:t>
          </a:r>
        </a:p>
      </dsp:txBody>
      <dsp:txXfrm>
        <a:off x="7106291" y="209"/>
        <a:ext cx="2819722" cy="1691833"/>
      </dsp:txXfrm>
    </dsp:sp>
    <dsp:sp modelId="{BCA6F35C-BDA2-1644-95CA-395F015CE45D}">
      <dsp:nvSpPr>
        <dsp:cNvPr id="0" name=""/>
        <dsp:cNvSpPr/>
      </dsp:nvSpPr>
      <dsp:spPr>
        <a:xfrm>
          <a:off x="2987697" y="3140775"/>
          <a:ext cx="617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7936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0451" y="3183252"/>
        <a:ext cx="32426" cy="6485"/>
      </dsp:txXfrm>
    </dsp:sp>
    <dsp:sp modelId="{C0099CE3-2227-5A4E-BFD5-7975DBC0E9A3}">
      <dsp:nvSpPr>
        <dsp:cNvPr id="0" name=""/>
        <dsp:cNvSpPr/>
      </dsp:nvSpPr>
      <dsp:spPr>
        <a:xfrm>
          <a:off x="169774" y="2340578"/>
          <a:ext cx="2819722" cy="169183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69" tIns="145032" rIns="138169" bIns="14503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Choreographic structures and principles</a:t>
          </a:r>
          <a:r>
            <a:rPr lang="en-US" sz="1700" kern="1200"/>
            <a:t>: AB, ABA, Theme and Variation, Rondo, Canon, Call and Response, Repeat ,Collage, jigsaw</a:t>
          </a:r>
        </a:p>
      </dsp:txBody>
      <dsp:txXfrm>
        <a:off x="169774" y="2340578"/>
        <a:ext cx="2819722" cy="1691833"/>
      </dsp:txXfrm>
    </dsp:sp>
    <dsp:sp modelId="{77D53A61-8CA7-5F46-8159-7BB8341C0D3E}">
      <dsp:nvSpPr>
        <dsp:cNvPr id="0" name=""/>
        <dsp:cNvSpPr/>
      </dsp:nvSpPr>
      <dsp:spPr>
        <a:xfrm>
          <a:off x="3638033" y="2340578"/>
          <a:ext cx="2819722" cy="169183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69" tIns="145032" rIns="138169" bIns="145032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/>
            <a:t>Elements of Drama/Poetry:  </a:t>
          </a:r>
          <a:r>
            <a:rPr lang="en-US" sz="1700" kern="1200" dirty="0"/>
            <a:t>Text, imagery, rhyme, rhythm, metaphor</a:t>
          </a:r>
        </a:p>
      </dsp:txBody>
      <dsp:txXfrm>
        <a:off x="3638033" y="2340578"/>
        <a:ext cx="2819722" cy="1691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607BC-0796-0049-9103-925EC36A9F42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57B28-82D6-7E4E-94CF-F1E5E8209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53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very beginning of development from speaking, writing to moving.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Competition with a different focus!  Bringing personal expression to the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6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go to break out rooms for 6 minutes to discuss these 4 questions.  Whole group share out for 4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0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we inserted art originally as opposed to just dance – public sector schools often need a Segway connecting dance with other art forms – to assist in bringing more value </a:t>
            </a:r>
            <a:r>
              <a:rPr lang="en-US" dirty="0" err="1"/>
              <a:t>tp</a:t>
            </a:r>
            <a:r>
              <a:rPr lang="en-US" dirty="0"/>
              <a:t> 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0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Caveat as to why we are not using music. Teresa - We are always creating and not simply repeating rather interpreting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discuss how the viewers’ experience of their plight -inform write down all they see….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7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Collage that Evokes feelings from the mutiny on the slave ship </a:t>
            </a:r>
            <a:r>
              <a:rPr lang="en-US" dirty="0" err="1"/>
              <a:t>Armistad</a:t>
            </a:r>
            <a:r>
              <a:rPr lang="en-US" dirty="0"/>
              <a:t> – tells a story….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1909 original and then 1910 at Hermitage,,,,</a:t>
            </a:r>
            <a:r>
              <a:rPr lang="en-US" dirty="0" err="1"/>
              <a:t>caveate</a:t>
            </a:r>
            <a:r>
              <a:rPr lang="en-US" dirty="0"/>
              <a:t> Add </a:t>
            </a:r>
            <a:r>
              <a:rPr lang="en-US" dirty="0" err="1"/>
              <a:t>Soca</a:t>
            </a:r>
            <a:r>
              <a:rPr lang="en-US" dirty="0"/>
              <a:t>….and how the past influences future for better or worse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through time our journeys are adaptable and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72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prior material as inspiration –create a dance.  Put Discussions afterwards  to change the way of thinking and our perceptions of how we view the world. Use our somatic explorations how might we show connection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7B28-82D6-7E4E-94CF-F1E5E82096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3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4214-ABD0-E14C-BD21-0A6397510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E4D4C-A28C-0A4C-B98C-B918493E5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88BE9-92CF-D94A-959F-D8B9193A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D7D20-C419-484B-8CFD-AB065720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3153A-20E3-5044-91B7-15C35F95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F124-C618-D24D-BA6D-B1504C43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E10F9-1467-4347-BE49-C527B0571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E164E-FA18-C048-9666-A1A9F693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6A5C4-6C5B-5041-8E77-59D7F874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09B8-69EC-3449-B5D1-E0748C4A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9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46DC61-3F97-3548-940E-D6999382E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5B6AF-4ECF-264B-98A0-E01E895EE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B9964-B680-DC47-B426-AA3D0095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B19A-91F7-BB47-9EC2-873CDD1F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E099-4D77-AB44-989F-32C4DFAE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8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2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EFB64-E1EC-DC41-AFA8-35DC2E18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B8185-097B-2A43-A65D-7F138F292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47B26-5AA8-8540-A364-D54F0A1D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73B47-99E9-9F41-9DE8-9B4D7CC6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F877-543B-2B41-8070-C4DF16DC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7F0C-8E17-D147-8514-FD927754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7DD9A-74C7-2946-99D2-196B2DC34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D1C3-746A-A64F-858B-01FFE8C0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B52FA-D894-5A48-BC58-E12210D8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72FF0-E07D-564B-91CE-8011CF2E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D318-BC74-0344-B7A3-7961C825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72419-73A7-2049-8AE8-4DAE8638B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703F0-0A33-1140-B0A4-5315AC1FD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5788F-8731-C34C-99A8-6B90E86D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554-8E99-564E-9BA9-CB72AF7D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7F096-68D1-A04E-B112-7920AE51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0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87EC-1E05-BE47-B7EF-9DC10CB9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F2D23-5922-4D46-8C15-DD0F106AB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24E09-2D01-CD43-9BCE-32FB9FC6E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A9B96-FCEE-B24C-8EE1-4F9044D7C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F07A4-00FF-7646-99B8-F3186B86C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16B413-5E63-B744-9D1B-2815BD0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47ABC0-A27A-824A-9DAD-91A44155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90C47-95D5-6740-93AE-1D1F68E2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C733-6860-DE4F-8265-93603B872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0AD67-5618-4347-AAF1-943214D2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2B408-A4AB-3546-9C69-D1A2B193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E7E1C-FC10-134A-A589-969B682B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8B8E8-D941-C544-AC16-29A17753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BC517-199E-6343-8AD3-97ADC01F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20DCA-E6E8-3546-AC92-89889A0E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9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5BBB-1093-7340-A79F-779169BE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1BCDB-3D17-914D-AAD7-601267E2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AE5EB-74AF-8D44-885B-E2200CF9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CE63F-8A11-BC46-9B13-86CF5A72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3DD19-48E2-A247-82CB-C631875E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9555A-C8A9-9B4D-9545-79501D47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3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763D-661C-B94F-B946-6F7F3FE5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835E8-F8E5-B542-9C54-EDE732AC4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BEF4C-4B9B-DA48-B5EC-A51B77E52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A1B52-C5D9-944F-9E13-7EF07FC7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B42FB-BCE6-BE42-A4E5-9F5DE38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04A84-F221-B64E-92A1-3C4BFDF2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1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DFD8D-A3C3-524A-8A6B-A078B22B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DA3F2-D2D9-8C4F-A79E-84A1283C0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93BB4-29D7-9245-ADD2-75B8A6FA4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02FD-ECFE-734C-862A-913D0234A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0FE16-B846-534E-872F-9746B3510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7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etmuseum.org/art/collection/search/35377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viM_GnJbOM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eo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deo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orn (3) – Readers Cafe Africa">
            <a:extLst>
              <a:ext uri="{FF2B5EF4-FFF2-40B4-BE49-F238E27FC236}">
                <a16:creationId xmlns:a16="http://schemas.microsoft.com/office/drawing/2014/main" id="{96D5708D-8D87-6441-8738-3C823B83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19" y="332519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21F4D-56B3-684F-B4BC-7419DE6DA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Repairing the tears in society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1F271-6750-2F44-BCF8-7EA4D083F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Equity in education- connecting and embracing our existence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500B3-D3CF-5143-95ED-FB320E806383}"/>
              </a:ext>
            </a:extLst>
          </p:cNvPr>
          <p:cNvSpPr txBox="1"/>
          <p:nvPr/>
        </p:nvSpPr>
        <p:spPr>
          <a:xfrm>
            <a:off x="20" y="6172201"/>
            <a:ext cx="1219198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err="1">
                <a:solidFill>
                  <a:srgbClr val="FFFFFF"/>
                </a:solidFill>
              </a:rPr>
              <a:t>Readerscafeafrica.com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0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1517F-D129-414F-84B5-4B165ADC8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550" y="618681"/>
            <a:ext cx="2734818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i="0" u="sng" cap="all" baseline="0" dirty="0">
                <a:solidFill>
                  <a:srgbClr val="FFFFFF"/>
                </a:solidFill>
              </a:rPr>
              <a:t>Romare Bearden</a:t>
            </a:r>
            <a:br>
              <a:rPr lang="en-US" sz="3100" b="1" i="0" cap="all" baseline="0" dirty="0">
                <a:solidFill>
                  <a:srgbClr val="FFFFFF"/>
                </a:solidFill>
              </a:rPr>
            </a:br>
            <a:r>
              <a:rPr lang="en-US" sz="3100" b="1" i="0" cap="all" baseline="0" dirty="0">
                <a:solidFill>
                  <a:srgbClr val="FFFFFF"/>
                </a:solidFill>
              </a:rPr>
              <a:t>Captivity and resistance</a:t>
            </a:r>
            <a:br>
              <a:rPr lang="en-US" sz="3100" b="1" i="0" cap="all" baseline="0" dirty="0">
                <a:solidFill>
                  <a:srgbClr val="FFFFFF"/>
                </a:solidFill>
              </a:rPr>
            </a:br>
            <a:br>
              <a:rPr lang="en-US" sz="3100" b="1" i="0" cap="all" baseline="0" dirty="0">
                <a:solidFill>
                  <a:srgbClr val="FFFFFF"/>
                </a:solidFill>
              </a:rPr>
            </a:br>
            <a:r>
              <a:rPr lang="en-US" sz="1600" b="1" cap="all" dirty="0">
                <a:solidFill>
                  <a:srgbClr val="FFFFFF"/>
                </a:solidFill>
              </a:rPr>
              <a:t>https://</a:t>
            </a:r>
            <a:r>
              <a:rPr lang="en-US" sz="1600" b="1" cap="all" dirty="0" err="1">
                <a:solidFill>
                  <a:srgbClr val="FFFFFF"/>
                </a:solidFill>
              </a:rPr>
              <a:t>arthistoryproject.com</a:t>
            </a:r>
            <a:r>
              <a:rPr lang="en-US" sz="1600" b="1" cap="all" dirty="0">
                <a:solidFill>
                  <a:srgbClr val="FFFFFF"/>
                </a:solidFill>
              </a:rPr>
              <a:t>/artists/</a:t>
            </a:r>
            <a:r>
              <a:rPr lang="en-US" sz="1600" b="1" cap="all" dirty="0" err="1">
                <a:solidFill>
                  <a:srgbClr val="FFFFFF"/>
                </a:solidFill>
              </a:rPr>
              <a:t>romare-bearden</a:t>
            </a:r>
            <a:r>
              <a:rPr lang="en-US" sz="1600" b="1" cap="all" dirty="0">
                <a:solidFill>
                  <a:srgbClr val="FFFFFF"/>
                </a:solidFill>
              </a:rPr>
              <a:t>/captivity-and-resistance/</a:t>
            </a:r>
            <a:endParaRPr lang="en-US" sz="1600" b="1" i="0" cap="all" baseline="0" dirty="0">
              <a:solidFill>
                <a:srgbClr val="FFFFFF"/>
              </a:solidFill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omare Bearden's first major biography, 30 years after his death - WHYY">
            <a:extLst>
              <a:ext uri="{FF2B5EF4-FFF2-40B4-BE49-F238E27FC236}">
                <a16:creationId xmlns:a16="http://schemas.microsoft.com/office/drawing/2014/main" id="{C568ACC9-9BC8-2C41-B7CC-1CFF405522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5496" b="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69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F6E65F-3E46-7641-9957-09929529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Matisse’s 'Jazz' and the Flowing Rhythms of Abstraction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550C-FA3B-004F-A66C-141014018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200"/>
              <a:t>Matisse was mostly influenced by Islamic and North African ar</a:t>
            </a:r>
          </a:p>
          <a:p>
            <a:r>
              <a:rPr lang="en-US" sz="2200"/>
              <a:t>Matisse connects expressionist art and the musical improvisation found in jazz.</a:t>
            </a:r>
          </a:p>
          <a:p>
            <a:r>
              <a:rPr lang="en-US" sz="22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https://www.metmuseum.org/art/collection/search/353770</a:t>
            </a:r>
            <a:endParaRPr lang="en-US" sz="2200" b="1"/>
          </a:p>
          <a:p>
            <a:r>
              <a:rPr lang="en-US" sz="2200" b="1"/>
              <a:t>For the full series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13" name="Picture 2" descr="Matisse Jazz">
            <a:extLst>
              <a:ext uri="{FF2B5EF4-FFF2-40B4-BE49-F238E27FC236}">
                <a16:creationId xmlns:a16="http://schemas.microsoft.com/office/drawing/2014/main" id="{27D7A2F1-658D-D34B-BC3E-BFC4170D1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7665" b="-1"/>
          <a:stretch/>
        </p:blipFill>
        <p:spPr bwMode="auto">
          <a:xfrm>
            <a:off x="6098892" y="2492376"/>
            <a:ext cx="4802404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3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1AB03-DB5D-9342-8F3B-1A41B05F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Matisse – The Dance</a:t>
            </a:r>
          </a:p>
        </p:txBody>
      </p:sp>
      <p:cxnSp>
        <p:nvCxnSpPr>
          <p:cNvPr id="1031" name="Straight Connector 7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pload.wikimedia.org/wikipedia/fa/thumb/a/a7/Ma...">
            <a:extLst>
              <a:ext uri="{FF2B5EF4-FFF2-40B4-BE49-F238E27FC236}">
                <a16:creationId xmlns:a16="http://schemas.microsoft.com/office/drawing/2014/main" id="{10C101CD-55AC-EF48-AD68-1192FD312C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2145" b="1"/>
          <a:stretch/>
        </p:blipFill>
        <p:spPr bwMode="auto">
          <a:xfrm>
            <a:off x="6242103" y="2491268"/>
            <a:ext cx="5455917" cy="38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2" name="Straight Connector 7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enri Matisse. Dance (I). Paris, Boulevard des Invalides, early 1909 | MoMA">
            <a:extLst>
              <a:ext uri="{FF2B5EF4-FFF2-40B4-BE49-F238E27FC236}">
                <a16:creationId xmlns:a16="http://schemas.microsoft.com/office/drawing/2014/main" id="{35630656-457A-1545-863C-CFFA1049AC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2616" b="3"/>
          <a:stretch/>
        </p:blipFill>
        <p:spPr bwMode="auto">
          <a:xfrm>
            <a:off x="534537" y="2490694"/>
            <a:ext cx="5455917" cy="380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7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33E013-154E-9A41-BF04-A3EE1B2B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Matisse’s 2 versions of the Dancer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2E94C-56B3-C84F-BBE2-D56C5500B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306" y="2492376"/>
            <a:ext cx="4802404" cy="3895805"/>
          </a:xfrm>
        </p:spPr>
        <p:txBody>
          <a:bodyPr>
            <a:noAutofit/>
          </a:bodyPr>
          <a:lstStyle/>
          <a:p>
            <a:r>
              <a:rPr lang="en-US" sz="2000" dirty="0"/>
              <a:t> Matisse borrowed the motif from the back of the 1905-06 painting Bonheur de Vivre</a:t>
            </a:r>
          </a:p>
          <a:p>
            <a:r>
              <a:rPr lang="en-US" sz="2000" dirty="0"/>
              <a:t>Differences in the two paintings</a:t>
            </a:r>
          </a:p>
          <a:p>
            <a:r>
              <a:rPr lang="en-US" sz="2000" dirty="0"/>
              <a:t>Notice the hands are not connected in the final version allowing the viewer in to create our own resolution?  </a:t>
            </a:r>
          </a:p>
          <a:p>
            <a:r>
              <a:rPr lang="en-US" sz="2000" dirty="0"/>
              <a:t>Green blue colors are very distinctive and there is a slight shift in the green mound</a:t>
            </a:r>
          </a:p>
          <a:p>
            <a:r>
              <a:rPr lang="en-US" sz="2000" dirty="0"/>
              <a:t>Ritualistic, unbounded, and seemingly effortless nature of the dancers is evident.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1A995-192C-4A53-8788-BC61C46C7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0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D7195-899B-0844-A225-B3164B0A1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9800" dirty="0"/>
              <a:t>Poetry as sources of inspiration</a:t>
            </a:r>
          </a:p>
        </p:txBody>
      </p:sp>
    </p:spTree>
    <p:extLst>
      <p:ext uri="{BB962C8B-B14F-4D97-AF65-F5344CB8AC3E}">
        <p14:creationId xmlns:p14="http://schemas.microsoft.com/office/powerpoint/2010/main" val="318016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372B4-B3C2-204F-9261-4223B869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i="0">
                <a:solidFill>
                  <a:srgbClr val="FFFFFF"/>
                </a:solidFill>
              </a:rPr>
              <a:t>Maya Angelou – Still I Rise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9505A-AD89-D24A-BA21-9CC4C0E57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664" y="5119223"/>
            <a:ext cx="1830086" cy="1022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en-US" sz="1600">
                <a:solidFill>
                  <a:srgbClr val="FFFFFF"/>
                </a:solidFill>
              </a:rPr>
              <a:t>Source: </a:t>
            </a:r>
            <a:r>
              <a:rPr lang="en-US" sz="1600" i="1">
                <a:solidFill>
                  <a:srgbClr val="FFFFFF"/>
                </a:solidFill>
              </a:rPr>
              <a:t>The Complete Collected Poems of Maya Angelou</a:t>
            </a:r>
            <a:r>
              <a:rPr lang="en-US" sz="1600">
                <a:solidFill>
                  <a:srgbClr val="FFFFFF"/>
                </a:solidFill>
              </a:rPr>
              <a:t> (1994)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pic>
        <p:nvPicPr>
          <p:cNvPr id="18" name="Picture 2" descr="Maya Angelou-Book List and Biography - Hyde Park Education Complex Library">
            <a:extLst>
              <a:ext uri="{FF2B5EF4-FFF2-40B4-BE49-F238E27FC236}">
                <a16:creationId xmlns:a16="http://schemas.microsoft.com/office/drawing/2014/main" id="{C68441C9-CF73-E34E-99DB-4467CD4DB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r="-1" b="905"/>
          <a:stretch/>
        </p:blipFill>
        <p:spPr bwMode="auto">
          <a:xfrm>
            <a:off x="4517401" y="450221"/>
            <a:ext cx="7203993" cy="595755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1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'Still I Rise' by Maya Angelou (live performance)">
            <a:hlinkClick r:id="" action="ppaction://media"/>
            <a:extLst>
              <a:ext uri="{FF2B5EF4-FFF2-40B4-BE49-F238E27FC236}">
                <a16:creationId xmlns:a16="http://schemas.microsoft.com/office/drawing/2014/main" id="{4A975705-9CAD-9A45-A55E-6B907B800ED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9C20D9-82F5-CC48-8185-951248FB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Turn at Creating and sharing your story through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935D0-5902-2640-91B2-07F0BD4B29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8708" y="885651"/>
            <a:ext cx="6525220" cy="50722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 b="1" i="1" u="sng" dirty="0"/>
              <a:t>Intentionality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b="1" i="1" u="sng" dirty="0"/>
              <a:t>Tell your story as it relates to equity and the theme “Repairing the tears in our society”.  </a:t>
            </a:r>
          </a:p>
          <a:p>
            <a:pPr marL="0" indent="0" algn="ctr">
              <a:buNone/>
            </a:pPr>
            <a:r>
              <a:rPr lang="en-US" sz="1600" i="1" u="sng" dirty="0"/>
              <a:t>Or in your classes you might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1500" b="1" i="1" u="sng" dirty="0"/>
              <a:t>Start with one of the shared examples and allow the student to interpret the poem or painting from their personal perspective.</a:t>
            </a:r>
          </a:p>
          <a:p>
            <a:pPr marL="0" indent="0">
              <a:buNone/>
            </a:pPr>
            <a:endParaRPr lang="en-US" sz="1500" b="1" i="1" u="sng" dirty="0"/>
          </a:p>
          <a:p>
            <a:pPr marL="0" indent="0">
              <a:buNone/>
            </a:pPr>
            <a:r>
              <a:rPr lang="en-US" sz="1500" dirty="0"/>
              <a:t>Utilize Shared elements and principles of Art from the previous slides as assists for motivation: </a:t>
            </a:r>
          </a:p>
          <a:p>
            <a:r>
              <a:rPr lang="en-US" sz="1500" dirty="0"/>
              <a:t>Collage, ABA (A motif and a B motif), Theme and variation (action/reaction)…Call and response</a:t>
            </a:r>
          </a:p>
          <a:p>
            <a:r>
              <a:rPr lang="en-US" sz="1500" dirty="0"/>
              <a:t>Space, Shape, Line, Balance, Rhythm/timing, repetition, perspective, energy, and flow</a:t>
            </a:r>
          </a:p>
          <a:p>
            <a:r>
              <a:rPr lang="en-US" sz="1500" dirty="0"/>
              <a:t>Take 15 minutes to think and create a dance.(for arts’ advocacy students might Paint, draw, write) that uses a few of these tools</a:t>
            </a:r>
          </a:p>
          <a:p>
            <a:r>
              <a:rPr lang="en-US" sz="1500" dirty="0"/>
              <a:t>We will reconvene and discuss the process and share some of the work.</a:t>
            </a: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66327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74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84B46-13AA-9845-BDC9-6DD9D45B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Excerpts from 3 students – exploring personal stories of racism</a:t>
            </a:r>
          </a:p>
        </p:txBody>
      </p:sp>
      <p:pic>
        <p:nvPicPr>
          <p:cNvPr id="4" name="groundswellsologroup.mov" descr="groundswellsologroup.mov">
            <a:hlinkClick r:id="" action="ppaction://media"/>
            <a:extLst>
              <a:ext uri="{FF2B5EF4-FFF2-40B4-BE49-F238E27FC236}">
                <a16:creationId xmlns:a16="http://schemas.microsoft.com/office/drawing/2014/main" id="{DC860471-3BCD-6842-A4E9-B04C0CC14F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7933" y="1362994"/>
            <a:ext cx="7347537" cy="41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6622-C89C-9D4D-8F69-D472BA1B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Extension opportunities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2FEB-01B9-4E4A-B2A9-00F10BC41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US" sz="2000"/>
              <a:t>Visit our Webpage</a:t>
            </a:r>
          </a:p>
          <a:p>
            <a:endParaRPr lang="en-US" sz="2000"/>
          </a:p>
          <a:p>
            <a:r>
              <a:rPr lang="en-US" sz="2000">
                <a:hlinkClick r:id="rId3"/>
              </a:rPr>
              <a:t>www.ddeo.org</a:t>
            </a:r>
            <a:r>
              <a:rPr lang="en-US" sz="2000"/>
              <a:t> and click on the resource page</a:t>
            </a:r>
          </a:p>
          <a:p>
            <a:endParaRPr lang="en-US" sz="2000"/>
          </a:p>
          <a:p>
            <a:r>
              <a:rPr lang="en-US" sz="2000"/>
              <a:t>Stay tuned in the next two months for an invitation to participate in choreographic workshops that will culminate in our springtime Virtual Solos@Home competition with a theme of Body Image.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B6358-2BA7-D244-BE98-0042FA481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1" r="-3" b="-3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6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6475B-CB5F-7E41-8B74-C74D8E6B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Today’s Objectives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F76F6-2557-0347-91F7-92E33566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Explore how various “isms” including racism, sexism, ageism, and ableism contribute to the question “what constitutes an equitable environment?  </a:t>
            </a:r>
          </a:p>
          <a:p>
            <a:r>
              <a:rPr lang="en-US" sz="2400"/>
              <a:t>Explore artistic ways to SHARE our stories and  to bring a more complete and empathic understanding to the plight of others.</a:t>
            </a:r>
          </a:p>
          <a:p>
            <a:r>
              <a:rPr lang="en-US" sz="2400"/>
              <a:t>Explore  how to connect with other artists who have shared their stories and used art to inform.</a:t>
            </a:r>
          </a:p>
          <a:p>
            <a:r>
              <a:rPr lang="en-US" sz="2400"/>
              <a:t> Participants will have ideas for performance opportunities with their students and access to our solos@home projects -  </a:t>
            </a:r>
            <a:r>
              <a:rPr lang="en-US" sz="2400">
                <a:hlinkClick r:id="rId2"/>
              </a:rPr>
              <a:t>www.ddeo.org</a:t>
            </a: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5451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8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3A0CEB-5919-7D41-BBEB-04C3E661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Essential Questions</a:t>
            </a:r>
          </a:p>
        </p:txBody>
      </p:sp>
      <p:graphicFrame>
        <p:nvGraphicFramePr>
          <p:cNvPr id="2052" name="Content Placeholder 2">
            <a:extLst>
              <a:ext uri="{FF2B5EF4-FFF2-40B4-BE49-F238E27FC236}">
                <a16:creationId xmlns:a16="http://schemas.microsoft.com/office/drawing/2014/main" id="{2597C635-7CBE-4AC6-820A-6296733DA8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24904" y="2209457"/>
          <a:ext cx="4668205" cy="421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Building Bridges, LLP – Connect with your future self">
            <a:extLst>
              <a:ext uri="{FF2B5EF4-FFF2-40B4-BE49-F238E27FC236}">
                <a16:creationId xmlns:a16="http://schemas.microsoft.com/office/drawing/2014/main" id="{FC07B147-1B49-C940-935C-0E95BFC7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r="23267" b="2"/>
          <a:stretch/>
        </p:blipFill>
        <p:spPr bwMode="auto">
          <a:xfrm>
            <a:off x="6200540" y="2554331"/>
            <a:ext cx="5458706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6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506FA-B340-FB44-91FE-1A8E51A0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 b="1" u="sng" dirty="0">
                <a:solidFill>
                  <a:schemeClr val="bg1"/>
                </a:solidFill>
              </a:rPr>
              <a:t>Our Goal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Connect Create and synthesize Artistic  Themes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F028065-1C40-4C3E-B01E-4CD528A9B1D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775278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176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Clipart Music Clip Art Music Svg Love Music Theme image 0">
            <a:extLst>
              <a:ext uri="{FF2B5EF4-FFF2-40B4-BE49-F238E27FC236}">
                <a16:creationId xmlns:a16="http://schemas.microsoft.com/office/drawing/2014/main" id="{702FA8DB-C33B-5D43-AD73-D750122BE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7" b="81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70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CAF60-6066-3A4B-AAC7-3500E7CF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8"/>
            <a:ext cx="6784259" cy="1828800"/>
          </a:xfrm>
        </p:spPr>
        <p:txBody>
          <a:bodyPr>
            <a:normAutofit/>
          </a:bodyPr>
          <a:lstStyle/>
          <a:p>
            <a:r>
              <a:rPr lang="en-US" sz="48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Moving beyond music</a:t>
            </a:r>
            <a:endParaRPr lang="en-US" sz="48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788EFA-7D81-48CB-872E-B89540334B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283939"/>
              </p:ext>
            </p:extLst>
          </p:nvPr>
        </p:nvGraphicFramePr>
        <p:xfrm>
          <a:off x="4050889" y="2324100"/>
          <a:ext cx="6784259" cy="387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6589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FB511-6704-B54C-9F99-7C670836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National Arts Standards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FE3DCC-081F-45FA-BC49-3954351C23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185276"/>
              </p:ext>
            </p:extLst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070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4841C-A598-734A-8146-2A1A1D59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Enduring Understanding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56F2C07-2E81-4AF3-9979-933DDE123E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85523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11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275F8-446C-3446-85F1-841753DE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Some shared artistic elements, structures, principles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164AE5F6-68B4-42A2-B49C-7129E8D4B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478214"/>
              </p:ext>
            </p:extLst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57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E341-2C64-6047-B6B2-44A5DF2C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2"/>
            <a:ext cx="4414848" cy="137001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Lois Mailou Jones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75B6F-B2BA-E946-A673-9A6EE94F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014538"/>
            <a:ext cx="4434721" cy="3686175"/>
          </a:xfrm>
        </p:spPr>
        <p:txBody>
          <a:bodyPr anchor="t">
            <a:normAutofit lnSpcReduction="10000"/>
          </a:bodyPr>
          <a:lstStyle/>
          <a:p>
            <a:r>
              <a:rPr lang="en-US" sz="1800" dirty="0"/>
              <a:t>Artist Intent</a:t>
            </a:r>
          </a:p>
          <a:p>
            <a:r>
              <a:rPr lang="en-US" sz="2000" dirty="0"/>
              <a:t>Line- Shape</a:t>
            </a:r>
          </a:p>
          <a:p>
            <a:r>
              <a:rPr lang="en-US" sz="2000" dirty="0"/>
              <a:t>Focal point</a:t>
            </a:r>
          </a:p>
          <a:p>
            <a:r>
              <a:rPr lang="en-US" sz="2000" dirty="0"/>
              <a:t>Positive/Negative space</a:t>
            </a:r>
          </a:p>
          <a:p>
            <a:r>
              <a:rPr lang="en-US" sz="2000" dirty="0"/>
              <a:t>Color/dynamics</a:t>
            </a:r>
          </a:p>
          <a:p>
            <a:r>
              <a:rPr lang="en-US" sz="2000" dirty="0"/>
              <a:t>Rhythm/flow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blog.mam.org</a:t>
            </a:r>
            <a:r>
              <a:rPr lang="en-US" sz="2000" dirty="0"/>
              <a:t>/2020/07/13/</a:t>
            </a:r>
            <a:r>
              <a:rPr lang="en-US" sz="2000" dirty="0" err="1"/>
              <a:t>lois</a:t>
            </a:r>
            <a:r>
              <a:rPr lang="en-US" sz="2000" dirty="0"/>
              <a:t>-</a:t>
            </a:r>
            <a:r>
              <a:rPr lang="en-US" sz="2000" dirty="0" err="1"/>
              <a:t>mailou</a:t>
            </a:r>
            <a:r>
              <a:rPr lang="en-US" sz="2000" dirty="0"/>
              <a:t>-jones-and-the-ascent-of-</a:t>
            </a:r>
            <a:r>
              <a:rPr lang="en-US" sz="2000" dirty="0" err="1"/>
              <a:t>ethiopia</a:t>
            </a:r>
            <a:r>
              <a:rPr lang="en-US" sz="2000" dirty="0"/>
              <a:t>/ </a:t>
            </a:r>
          </a:p>
        </p:txBody>
      </p:sp>
      <p:pic>
        <p:nvPicPr>
          <p:cNvPr id="3076" name="Picture 4" descr="DC Art History: Lois Mailou Jones - BrightestYoungThings - DC | African  american art, African art, Harlem renaissance">
            <a:extLst>
              <a:ext uri="{FF2B5EF4-FFF2-40B4-BE49-F238E27FC236}">
                <a16:creationId xmlns:a16="http://schemas.microsoft.com/office/drawing/2014/main" id="{9CFBE2A0-91EF-6F46-BB1F-BD31B88E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0"/>
            <a:ext cx="517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92D27B-7324-CC46-8358-1A2A3B9BB386}"/>
              </a:ext>
            </a:extLst>
          </p:cNvPr>
          <p:cNvSpPr/>
          <p:nvPr/>
        </p:nvSpPr>
        <p:spPr>
          <a:xfrm>
            <a:off x="6811526" y="5987016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454545"/>
                </a:solidFill>
                <a:effectLst/>
                <a:latin typeface="Georgia" panose="02040502050405020303" pitchFamily="18" charset="0"/>
              </a:rPr>
              <a:t>“The Ascent of Ethiopia”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50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1125</Words>
  <Application>Microsoft Macintosh PowerPoint</Application>
  <PresentationFormat>Widescreen</PresentationFormat>
  <Paragraphs>106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Schoolbook</vt:lpstr>
      <vt:lpstr>Georgia</vt:lpstr>
      <vt:lpstr>Office Theme</vt:lpstr>
      <vt:lpstr>Repairing the tears in society</vt:lpstr>
      <vt:lpstr>Today’s Objectives</vt:lpstr>
      <vt:lpstr>Essential Questions</vt:lpstr>
      <vt:lpstr>Our Goal Connect Create and synthesize Artistic  Themes</vt:lpstr>
      <vt:lpstr>Moving beyond music</vt:lpstr>
      <vt:lpstr>National Arts Standards</vt:lpstr>
      <vt:lpstr>Enduring Understanding</vt:lpstr>
      <vt:lpstr>Some shared artistic elements, structures, principles</vt:lpstr>
      <vt:lpstr>Lois Mailou Jones </vt:lpstr>
      <vt:lpstr>Romare Bearden Captivity and resistance  https://arthistoryproject.com/artists/romare-bearden/captivity-and-resistance/</vt:lpstr>
      <vt:lpstr>Matisse’s 'Jazz' and the Flowing Rhythms of Abstraction</vt:lpstr>
      <vt:lpstr>Matisse – The Dance</vt:lpstr>
      <vt:lpstr>Matisse’s 2 versions of the Dancer</vt:lpstr>
      <vt:lpstr>Poetry as sources of inspiration</vt:lpstr>
      <vt:lpstr>Maya Angelou – Still I Rise</vt:lpstr>
      <vt:lpstr>PowerPoint Presentation</vt:lpstr>
      <vt:lpstr>Your Turn at Creating and sharing your story through art</vt:lpstr>
      <vt:lpstr>Excerpts from 3 students – exploring personal stories of racism</vt:lpstr>
      <vt:lpstr>Extension opportunities for students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Repairing the tears in society</dc:title>
  <dc:creator>Joan Warburton-Phibbs</dc:creator>
  <cp:lastModifiedBy>Joan Warburton-Phibbs</cp:lastModifiedBy>
  <cp:revision>11</cp:revision>
  <cp:lastPrinted>2020-10-09T12:14:16Z</cp:lastPrinted>
  <dcterms:created xsi:type="dcterms:W3CDTF">2020-10-08T15:11:01Z</dcterms:created>
  <dcterms:modified xsi:type="dcterms:W3CDTF">2021-10-07T19:26:37Z</dcterms:modified>
</cp:coreProperties>
</file>